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2800" dirty="0" smtClean="0"/>
              <a:t>VÁNOČNÍ FLORBALOVÝ TURNAJ </a:t>
            </a:r>
            <a:endParaRPr lang="cs-CZ" sz="2800" dirty="0"/>
          </a:p>
        </p:txBody>
      </p:sp>
      <p:pic>
        <p:nvPicPr>
          <p:cNvPr id="1026" name="Picture 2" descr="C:\Users\hille.ZSKYJ\Desktop\florbal 14. 12. 201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1"/>
          <a:stretch/>
        </p:blipFill>
        <p:spPr bwMode="auto">
          <a:xfrm>
            <a:off x="4156363" y="1551201"/>
            <a:ext cx="3976399" cy="320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000" dirty="0" smtClean="0"/>
              <a:t>14. 12. 2017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892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7 zápasů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Ve všech zápasech kluci a holky projevili sportovního ducha a nadšení ze hry. </a:t>
            </a:r>
          </a:p>
          <a:p>
            <a:pPr marL="0" indent="0">
              <a:buNone/>
            </a:pPr>
            <a:r>
              <a:rPr lang="cs-CZ" dirty="0" smtClean="0"/>
              <a:t>Pokřik, odhodlání zvítězit a zkušenosti trenéra nás pro tentokrát nedostaly na stupně vítězů. </a:t>
            </a:r>
          </a:p>
          <a:p>
            <a:pPr marL="0" indent="0">
              <a:buNone/>
            </a:pPr>
            <a:r>
              <a:rPr lang="cs-CZ" dirty="0" smtClean="0"/>
              <a:t>Po remíze v prodloužení jsme na nájezdy prohráli.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9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Diplom za krásné 4. místo. 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r="7183"/>
          <a:stretch/>
        </p:blipFill>
        <p:spPr bwMode="auto">
          <a:xfrm>
            <a:off x="2008908" y="1829197"/>
            <a:ext cx="5624947" cy="4007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018285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TM02455519[[fn=Zima]]</Template>
  <TotalTime>17</TotalTime>
  <Words>55</Words>
  <Application>Microsoft Office PowerPoint</Application>
  <PresentationFormat>Předvádění na obrazovce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Winter</vt:lpstr>
      <vt:lpstr>VÁNOČNÍ FLORBALOVÝ TURNAJ </vt:lpstr>
      <vt:lpstr>7 zápasů</vt:lpstr>
      <vt:lpstr>Diplom za krásné 4. místo.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FLORBALOVÝ TURNAJ </dc:title>
  <dc:creator>Hilbertová</dc:creator>
  <cp:lastModifiedBy>Hilbertová</cp:lastModifiedBy>
  <cp:revision>9</cp:revision>
  <dcterms:created xsi:type="dcterms:W3CDTF">2017-12-15T12:17:52Z</dcterms:created>
  <dcterms:modified xsi:type="dcterms:W3CDTF">2017-12-17T20:14:48Z</dcterms:modified>
</cp:coreProperties>
</file>