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1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90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79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6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20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13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10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1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2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3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F130-DB17-4322-9646-0872F4D5DF6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E6EC-EE83-4BEB-B1AC-7940493CC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kpardubice.cz/novinka-liga-sko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6793" y="3284984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b="1" dirty="0" smtClean="0"/>
              <a:t>LIGA ŠKOL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 descr="http://bkpardubice.cz/data/filecache/fromgallery/image/Foto-web-Li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882627" cy="294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8455" y="4869160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26.11.2015</a:t>
            </a:r>
          </a:p>
          <a:p>
            <a:pPr algn="ctr"/>
            <a:r>
              <a:rPr lang="cs-CZ" sz="4000" dirty="0" smtClean="0"/>
              <a:t>Hala Dukla</a:t>
            </a:r>
            <a:endParaRPr lang="cs-CZ" sz="4000" dirty="0"/>
          </a:p>
        </p:txBody>
      </p:sp>
      <p:pic>
        <p:nvPicPr>
          <p:cNvPr id="1028" name="Picture 4" descr="http://png.clipart.me/graphics/thumbs/136/vector-illustration-of-cartoon-basketball-player_1367170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005" y="3791892"/>
            <a:ext cx="1895991" cy="215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3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Tento nový projekt basketbalového klubu Pardubice je určen pro žáky 3., 4. </a:t>
            </a:r>
            <a:r>
              <a:rPr lang="cs-CZ" smtClean="0"/>
              <a:t>a 5. </a:t>
            </a:r>
            <a:r>
              <a:rPr lang="cs-CZ" dirty="0" smtClean="0"/>
              <a:t>tříd základních škol.</a:t>
            </a:r>
          </a:p>
          <a:p>
            <a:pPr algn="just"/>
            <a:r>
              <a:rPr lang="cs-CZ" dirty="0" smtClean="0"/>
              <a:t>Celkem se uskuteční </a:t>
            </a:r>
            <a:r>
              <a:rPr lang="cs-CZ" b="1" dirty="0" smtClean="0"/>
              <a:t>3</a:t>
            </a:r>
            <a:r>
              <a:rPr lang="cs-CZ" dirty="0" smtClean="0"/>
              <a:t> turnaje, ve kterých se hraje systémem každý s každým. Finále těchto turnajů se uskuteční v dubnu v pardubické </a:t>
            </a:r>
            <a:r>
              <a:rPr lang="cs-CZ" dirty="0" err="1" smtClean="0"/>
              <a:t>Tipsport</a:t>
            </a:r>
            <a:r>
              <a:rPr lang="cs-CZ" dirty="0" smtClean="0"/>
              <a:t> aréně. </a:t>
            </a:r>
          </a:p>
          <a:p>
            <a:pPr algn="just"/>
            <a:r>
              <a:rPr lang="cs-CZ" dirty="0" smtClean="0"/>
              <a:t>Do 1. turnaje se přihlásilo 5 základních škol z Pardubic.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4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byli úspěšní naši kluci?</a:t>
            </a:r>
            <a:endParaRPr lang="cs-CZ" b="1" dirty="0"/>
          </a:p>
        </p:txBody>
      </p:sp>
      <p:pic>
        <p:nvPicPr>
          <p:cNvPr id="2050" name="Picture 2" descr="C:\Users\Tetris\Downloads\ZŠ Pardubič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345262" cy="479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2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b="1" dirty="0" smtClean="0"/>
              <a:t>Společně s naším panem ředitelem (tentokrát v roli trenéra) kluci vybojovali úžasné </a:t>
            </a:r>
          </a:p>
          <a:p>
            <a:pPr marL="0" indent="0" algn="ctr"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1. místo</a:t>
            </a:r>
            <a:r>
              <a:rPr lang="cs-CZ" b="1" dirty="0" smtClean="0"/>
              <a:t>!</a:t>
            </a:r>
          </a:p>
          <a:p>
            <a:r>
              <a:rPr lang="cs-CZ" b="1" dirty="0" smtClean="0"/>
              <a:t>Vyhráli všechna 4 utkání a do celkové tabulky se zapsali s plným počtem bodů:</a:t>
            </a:r>
          </a:p>
          <a:p>
            <a:pPr marL="0" indent="0" algn="ctr">
              <a:buNone/>
            </a:pPr>
            <a:r>
              <a:rPr lang="cs-CZ" b="1" dirty="0" smtClean="0"/>
              <a:t>1</a:t>
            </a:r>
            <a:r>
              <a:rPr lang="cs-CZ" b="1" dirty="0"/>
              <a:t>. ZŠ Pardubičky - 8 b. (4 výhry / 0 porážek)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dirty="0"/>
              <a:t>2. ZŠ Ohrazenice - 7 b. (3 výhry / 1 porážka)</a:t>
            </a:r>
            <a:br>
              <a:rPr lang="cs-CZ" dirty="0"/>
            </a:br>
            <a:r>
              <a:rPr lang="cs-CZ" dirty="0"/>
              <a:t>3. ZŠ Studánka - 6 b. (2 výhry / 2 porážky)</a:t>
            </a:r>
            <a:br>
              <a:rPr lang="cs-CZ" dirty="0"/>
            </a:br>
            <a:r>
              <a:rPr lang="cs-CZ" dirty="0"/>
              <a:t>4. ZŠ Sezemice - 5 b. (1 výhra / 3 porážky)</a:t>
            </a:r>
            <a:br>
              <a:rPr lang="cs-CZ" dirty="0"/>
            </a:br>
            <a:r>
              <a:rPr lang="cs-CZ" dirty="0"/>
              <a:t>5. ZŠ Polabiny 3 - 4 b. (0 výher / 4 porážky)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0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4690864" cy="568863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Budeme klukům držet pěsti i do dalších zápasů!!!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Pevně věříme, že si kluci udrží toto skvělé skóre až do finále!!!</a:t>
            </a:r>
            <a:endParaRPr lang="cs-CZ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00" y="548680"/>
            <a:ext cx="26479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23928" y="530120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 více informací klikněte zde: </a:t>
            </a:r>
            <a:r>
              <a:rPr lang="cs-CZ" dirty="0" smtClean="0">
                <a:hlinkClick r:id="rId3"/>
              </a:rPr>
              <a:t>http://bkpardubice.cz/novinka-liga-skol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3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</Words>
  <Application>Microsoft Office PowerPoint</Application>
  <PresentationFormat>Předvádění na obrazovce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LIGA ŠKOL</vt:lpstr>
      <vt:lpstr>Prezentace aplikace PowerPoint</vt:lpstr>
      <vt:lpstr>Jak byli úspěšní naši kluci?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 ŠKOL</dc:title>
  <dc:creator>Tetris</dc:creator>
  <cp:lastModifiedBy>Tetris</cp:lastModifiedBy>
  <cp:revision>3</cp:revision>
  <dcterms:created xsi:type="dcterms:W3CDTF">2015-11-29T18:21:47Z</dcterms:created>
  <dcterms:modified xsi:type="dcterms:W3CDTF">2015-11-29T18:52:19Z</dcterms:modified>
</cp:coreProperties>
</file>