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Novotná" initials="L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78" d="100"/>
          <a:sy n="78" d="100"/>
        </p:scale>
        <p:origin x="-84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88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65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01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63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28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29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4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18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762E-FB96-4CE9-ADC1-A25F172CA96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665F-C6EE-426E-8F65-6AC6BE1D8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84264"/>
            <a:ext cx="9144000" cy="1100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ZIMNÍ POBYT V PŘÍRODĚ</a:t>
            </a:r>
            <a:endParaRPr lang="cs-CZ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630031"/>
            <a:ext cx="9144000" cy="86497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Olešnice, </a:t>
            </a:r>
            <a:r>
              <a:rPr lang="cs-CZ" b="1" dirty="0" smtClean="0">
                <a:solidFill>
                  <a:srgbClr val="FF0000"/>
                </a:solidFill>
              </a:rPr>
              <a:t>10.3.2016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bite\Downloads\20160308_1545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56" y="2304288"/>
            <a:ext cx="4787392" cy="359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dirty="0" smtClean="0"/>
              <a:t>Poslední celý den zimního pobytu v přírodě byl ve znamení závodů.</a:t>
            </a:r>
          </a:p>
          <a:p>
            <a:pPr marL="0" indent="0" algn="ctr">
              <a:buNone/>
            </a:pPr>
            <a:r>
              <a:rPr lang="cs-CZ" dirty="0" smtClean="0"/>
              <a:t>Jezdili jsme nejen slalom, ale také závod na běžkách.</a:t>
            </a:r>
          </a:p>
          <a:p>
            <a:pPr marL="0" indent="0" algn="ctr">
              <a:buNone/>
            </a:pPr>
            <a:r>
              <a:rPr lang="cs-CZ" dirty="0" smtClean="0"/>
              <a:t>Navečer nás čekala diskotéka a rozdávání cen.</a:t>
            </a:r>
          </a:p>
          <a:p>
            <a:pPr marL="0" indent="0" algn="ctr">
              <a:buNone/>
            </a:pPr>
            <a:r>
              <a:rPr lang="cs-CZ" dirty="0" smtClean="0"/>
              <a:t>Poslední den jsme si náramně užili a na </a:t>
            </a:r>
            <a:r>
              <a:rPr lang="cs-CZ" dirty="0"/>
              <a:t>c</a:t>
            </a:r>
            <a:r>
              <a:rPr lang="cs-CZ" dirty="0" smtClean="0"/>
              <a:t>elý pobyt v horách budeme vzpomínat v tom nejlepším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6" name="Picture 2" descr="C:\Users\bite\Downloads\20160310_1557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744" y="2932176"/>
            <a:ext cx="2816352" cy="375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7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57</Words>
  <Application>Microsoft Office PowerPoint</Application>
  <PresentationFormat>Vlastní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ZIMNÍ POBYT V PŘÍRODĚ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ZIMNÍ POBYT V PŘÍRODĚ</dc:title>
  <dc:creator>Lenka Novotná</dc:creator>
  <cp:lastModifiedBy>Tereza Biedermannová</cp:lastModifiedBy>
  <cp:revision>10</cp:revision>
  <dcterms:created xsi:type="dcterms:W3CDTF">2016-03-07T21:30:00Z</dcterms:created>
  <dcterms:modified xsi:type="dcterms:W3CDTF">2016-03-14T08:31:33Z</dcterms:modified>
</cp:coreProperties>
</file>