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19" autoAdjust="0"/>
    <p:restoredTop sz="94660"/>
  </p:normalViewPr>
  <p:slideViewPr>
    <p:cSldViewPr>
      <p:cViewPr varScale="1">
        <p:scale>
          <a:sx n="73" d="100"/>
          <a:sy n="73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B9CD8-AD63-4BC6-B453-9DD593729B0A}" type="doc">
      <dgm:prSet loTypeId="urn:microsoft.com/office/officeart/2008/layout/BendingPictureCaption" loCatId="picture" qsTypeId="urn:microsoft.com/office/officeart/2005/8/quickstyle/simple2" qsCatId="simple" csTypeId="urn:microsoft.com/office/officeart/2005/8/colors/accent1_2" csCatId="accent1" phldr="1"/>
      <dgm:spPr/>
    </dgm:pt>
    <dgm:pt modelId="{656CFF48-B31B-485B-8C76-4F967A86B1F0}">
      <dgm:prSet phldrT="[Text]" phldr="1"/>
      <dgm:spPr/>
      <dgm:t>
        <a:bodyPr/>
        <a:lstStyle/>
        <a:p>
          <a:endParaRPr lang="cs-CZ"/>
        </a:p>
      </dgm:t>
    </dgm:pt>
    <dgm:pt modelId="{627BEF8D-D871-481E-9A53-F25CCD0A1969}" type="parTrans" cxnId="{AF4D93F7-5484-437C-AB9A-1435AA348B13}">
      <dgm:prSet/>
      <dgm:spPr/>
      <dgm:t>
        <a:bodyPr/>
        <a:lstStyle/>
        <a:p>
          <a:endParaRPr lang="cs-CZ"/>
        </a:p>
      </dgm:t>
    </dgm:pt>
    <dgm:pt modelId="{5D08EF14-838D-462F-AEF0-45F8EE390ECF}" type="sibTrans" cxnId="{AF4D93F7-5484-437C-AB9A-1435AA348B13}">
      <dgm:prSet/>
      <dgm:spPr/>
      <dgm:t>
        <a:bodyPr/>
        <a:lstStyle/>
        <a:p>
          <a:endParaRPr lang="cs-CZ"/>
        </a:p>
      </dgm:t>
    </dgm:pt>
    <dgm:pt modelId="{E2AB22B4-FCB2-4E85-8222-3580A81829EB}" type="pres">
      <dgm:prSet presAssocID="{E99B9CD8-AD63-4BC6-B453-9DD593729B0A}" presName="diagram" presStyleCnt="0">
        <dgm:presLayoutVars>
          <dgm:dir/>
        </dgm:presLayoutVars>
      </dgm:prSet>
      <dgm:spPr/>
    </dgm:pt>
    <dgm:pt modelId="{BB34647B-F23C-4886-86B2-94C365DCB139}" type="pres">
      <dgm:prSet presAssocID="{656CFF48-B31B-485B-8C76-4F967A86B1F0}" presName="composite" presStyleCnt="0"/>
      <dgm:spPr/>
    </dgm:pt>
    <dgm:pt modelId="{B598E4ED-D922-4D1F-9F97-94C0AD0C26EB}" type="pres">
      <dgm:prSet presAssocID="{656CFF48-B31B-485B-8C76-4F967A86B1F0}" presName="Image" presStyleLbl="bgShp" presStyleIdx="0" presStyleCnt="1" custScaleX="28781" custScaleY="24362" custLinFactNeighborX="-22438" custLinFactNeighborY="-7032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F855F5C-FAD4-462E-800D-163AAC48D410}" type="pres">
      <dgm:prSet presAssocID="{656CFF48-B31B-485B-8C76-4F967A86B1F0}" presName="Parent" presStyleLbl="node0" presStyleIdx="0" presStyleCnt="1">
        <dgm:presLayoutVars>
          <dgm:bulletEnabled val="1"/>
        </dgm:presLayoutVars>
      </dgm:prSet>
      <dgm:spPr/>
    </dgm:pt>
  </dgm:ptLst>
  <dgm:cxnLst>
    <dgm:cxn modelId="{B4D8F67E-3231-4D82-A832-EC57BAF80785}" type="presOf" srcId="{656CFF48-B31B-485B-8C76-4F967A86B1F0}" destId="{BF855F5C-FAD4-462E-800D-163AAC48D410}" srcOrd="0" destOrd="0" presId="urn:microsoft.com/office/officeart/2008/layout/BendingPictureCaption"/>
    <dgm:cxn modelId="{AF4D93F7-5484-437C-AB9A-1435AA348B13}" srcId="{E99B9CD8-AD63-4BC6-B453-9DD593729B0A}" destId="{656CFF48-B31B-485B-8C76-4F967A86B1F0}" srcOrd="0" destOrd="0" parTransId="{627BEF8D-D871-481E-9A53-F25CCD0A1969}" sibTransId="{5D08EF14-838D-462F-AEF0-45F8EE390ECF}"/>
    <dgm:cxn modelId="{EBF7137B-D652-4081-BB22-E950E01ADBE3}" type="presOf" srcId="{E99B9CD8-AD63-4BC6-B453-9DD593729B0A}" destId="{E2AB22B4-FCB2-4E85-8222-3580A81829EB}" srcOrd="0" destOrd="0" presId="urn:microsoft.com/office/officeart/2008/layout/BendingPictureCaption"/>
    <dgm:cxn modelId="{75EC3A91-2A77-4E7F-B772-82631A46325A}" type="presParOf" srcId="{E2AB22B4-FCB2-4E85-8222-3580A81829EB}" destId="{BB34647B-F23C-4886-86B2-94C365DCB139}" srcOrd="0" destOrd="0" presId="urn:microsoft.com/office/officeart/2008/layout/BendingPictureCaption"/>
    <dgm:cxn modelId="{49DB57ED-B95B-4563-BB14-1340BA23E4B2}" type="presParOf" srcId="{BB34647B-F23C-4886-86B2-94C365DCB139}" destId="{B598E4ED-D922-4D1F-9F97-94C0AD0C26EB}" srcOrd="0" destOrd="0" presId="urn:microsoft.com/office/officeart/2008/layout/BendingPictureCaption"/>
    <dgm:cxn modelId="{B0242D51-F5C1-4C05-9D50-4D4E9A65FB12}" type="presParOf" srcId="{BB34647B-F23C-4886-86B2-94C365DCB139}" destId="{BF855F5C-FAD4-462E-800D-163AAC48D410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E2C73E-7DC9-4E68-88EE-84D2928177A8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17C0E6DA-0DE0-4B71-A723-F1923C60EEA9}">
      <dgm:prSet phldrT="[Text]"/>
      <dgm:spPr/>
      <dgm:t>
        <a:bodyPr/>
        <a:lstStyle/>
        <a:p>
          <a:r>
            <a:rPr lang="cs-CZ" dirty="0" smtClean="0"/>
            <a:t>Za svůj výkon </a:t>
          </a:r>
          <a:r>
            <a:rPr lang="cs-CZ" dirty="0" err="1" smtClean="0"/>
            <a:t>Nelča</a:t>
          </a:r>
          <a:r>
            <a:rPr lang="cs-CZ" dirty="0" smtClean="0"/>
            <a:t> vybojovala krásné </a:t>
          </a:r>
          <a:r>
            <a:rPr lang="cs-CZ" dirty="0" smtClean="0">
              <a:solidFill>
                <a:srgbClr val="FF0000"/>
              </a:solidFill>
            </a:rPr>
            <a:t>2.místo</a:t>
          </a:r>
          <a:r>
            <a:rPr lang="cs-CZ" dirty="0" smtClean="0"/>
            <a:t>!</a:t>
          </a:r>
        </a:p>
      </dgm:t>
    </dgm:pt>
    <dgm:pt modelId="{0CA8993C-055F-4CF2-B6C7-06D496096363}" type="parTrans" cxnId="{B252FF78-A498-4515-BBE2-34B6966B3BAC}">
      <dgm:prSet/>
      <dgm:spPr/>
      <dgm:t>
        <a:bodyPr/>
        <a:lstStyle/>
        <a:p>
          <a:endParaRPr lang="cs-CZ"/>
        </a:p>
      </dgm:t>
    </dgm:pt>
    <dgm:pt modelId="{714FFDDA-77AA-46AB-8C9A-6DF323965C0B}" type="sibTrans" cxnId="{B252FF78-A498-4515-BBE2-34B6966B3BAC}">
      <dgm:prSet/>
      <dgm:spPr/>
      <dgm:t>
        <a:bodyPr/>
        <a:lstStyle/>
        <a:p>
          <a:endParaRPr lang="cs-CZ"/>
        </a:p>
      </dgm:t>
    </dgm:pt>
    <dgm:pt modelId="{67B936AA-6069-4CB5-AF0F-66CCCFF74F9D}" type="pres">
      <dgm:prSet presAssocID="{AFE2C73E-7DC9-4E68-88EE-84D2928177A8}" presName="Name0" presStyleCnt="0">
        <dgm:presLayoutVars>
          <dgm:chMax/>
          <dgm:chPref/>
          <dgm:dir/>
        </dgm:presLayoutVars>
      </dgm:prSet>
      <dgm:spPr/>
    </dgm:pt>
    <dgm:pt modelId="{903DEFAC-48A0-4B19-BE54-45B672542707}" type="pres">
      <dgm:prSet presAssocID="{17C0E6DA-0DE0-4B71-A723-F1923C60EEA9}" presName="composite" presStyleCnt="0">
        <dgm:presLayoutVars>
          <dgm:chMax val="1"/>
          <dgm:chPref val="1"/>
        </dgm:presLayoutVars>
      </dgm:prSet>
      <dgm:spPr/>
    </dgm:pt>
    <dgm:pt modelId="{6690CCF5-5E4D-44B7-B8B6-F03EBC8CE9F8}" type="pres">
      <dgm:prSet presAssocID="{17C0E6DA-0DE0-4B71-A723-F1923C60EEA9}" presName="Accent" presStyleLbl="trAlignAcc1" presStyleIdx="0" presStyleCnt="1">
        <dgm:presLayoutVars>
          <dgm:chMax val="0"/>
          <dgm:chPref val="0"/>
        </dgm:presLayoutVars>
      </dgm:prSet>
      <dgm:spPr/>
    </dgm:pt>
    <dgm:pt modelId="{F00DB359-4BDB-4C97-97D3-6D7E1C4C5B5F}" type="pres">
      <dgm:prSet presAssocID="{17C0E6DA-0DE0-4B71-A723-F1923C60EEA9}" presName="Image" presStyleLbl="alignImgPlace1" presStyleIdx="0" presStyleCnt="1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extLst>
        <a:ext uri="{E40237B7-FDA0-4F09-8148-C483321AD2D9}">
          <dgm14:cNvPr xmlns:dgm14="http://schemas.microsoft.com/office/drawing/2010/diagram" id="0" name="" descr="C:\Users\Tetris\Desktop\20151125_110245.jpg"/>
        </a:ext>
      </dgm:extLst>
    </dgm:pt>
    <dgm:pt modelId="{33A2FC91-5374-41D2-8858-9C03EBA849C1}" type="pres">
      <dgm:prSet presAssocID="{17C0E6DA-0DE0-4B71-A723-F1923C60EEA9}" presName="ChildComposite" presStyleCnt="0"/>
      <dgm:spPr/>
    </dgm:pt>
    <dgm:pt modelId="{8AD97FF5-012E-4A3E-B83E-984B8CD7439B}" type="pres">
      <dgm:prSet presAssocID="{17C0E6DA-0DE0-4B71-A723-F1923C60EEA9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DC52969-4921-4FC6-A224-0FFCFDE9760A}" type="pres">
      <dgm:prSet presAssocID="{17C0E6DA-0DE0-4B71-A723-F1923C60EEA9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031699-8431-483C-9135-546769BC4B5C}" type="presOf" srcId="{17C0E6DA-0DE0-4B71-A723-F1923C60EEA9}" destId="{4DC52969-4921-4FC6-A224-0FFCFDE9760A}" srcOrd="0" destOrd="0" presId="urn:microsoft.com/office/officeart/2008/layout/CaptionedPictures"/>
    <dgm:cxn modelId="{E2AF07A2-99FF-4D2D-8FE0-D9910BD38ADC}" type="presOf" srcId="{AFE2C73E-7DC9-4E68-88EE-84D2928177A8}" destId="{67B936AA-6069-4CB5-AF0F-66CCCFF74F9D}" srcOrd="0" destOrd="0" presId="urn:microsoft.com/office/officeart/2008/layout/CaptionedPictures"/>
    <dgm:cxn modelId="{B252FF78-A498-4515-BBE2-34B6966B3BAC}" srcId="{AFE2C73E-7DC9-4E68-88EE-84D2928177A8}" destId="{17C0E6DA-0DE0-4B71-A723-F1923C60EEA9}" srcOrd="0" destOrd="0" parTransId="{0CA8993C-055F-4CF2-B6C7-06D496096363}" sibTransId="{714FFDDA-77AA-46AB-8C9A-6DF323965C0B}"/>
    <dgm:cxn modelId="{957E7092-2B85-460A-943D-04FC2CF73885}" type="presParOf" srcId="{67B936AA-6069-4CB5-AF0F-66CCCFF74F9D}" destId="{903DEFAC-48A0-4B19-BE54-45B672542707}" srcOrd="0" destOrd="0" presId="urn:microsoft.com/office/officeart/2008/layout/CaptionedPictures"/>
    <dgm:cxn modelId="{5BC79AD5-3908-4248-9FB7-196C2C62ACE7}" type="presParOf" srcId="{903DEFAC-48A0-4B19-BE54-45B672542707}" destId="{6690CCF5-5E4D-44B7-B8B6-F03EBC8CE9F8}" srcOrd="0" destOrd="0" presId="urn:microsoft.com/office/officeart/2008/layout/CaptionedPictures"/>
    <dgm:cxn modelId="{05CF4F22-623B-49AF-ACC2-72E88C5AF61C}" type="presParOf" srcId="{903DEFAC-48A0-4B19-BE54-45B672542707}" destId="{F00DB359-4BDB-4C97-97D3-6D7E1C4C5B5F}" srcOrd="1" destOrd="0" presId="urn:microsoft.com/office/officeart/2008/layout/CaptionedPictures"/>
    <dgm:cxn modelId="{B4D2D7E1-D4EF-4F12-8B7D-E270A5C3D5F7}" type="presParOf" srcId="{903DEFAC-48A0-4B19-BE54-45B672542707}" destId="{33A2FC91-5374-41D2-8858-9C03EBA849C1}" srcOrd="2" destOrd="0" presId="urn:microsoft.com/office/officeart/2008/layout/CaptionedPictures"/>
    <dgm:cxn modelId="{CB61BBB2-E1FD-431C-91FA-5703E35984CE}" type="presParOf" srcId="{33A2FC91-5374-41D2-8858-9C03EBA849C1}" destId="{8AD97FF5-012E-4A3E-B83E-984B8CD7439B}" srcOrd="0" destOrd="0" presId="urn:microsoft.com/office/officeart/2008/layout/CaptionedPictures"/>
    <dgm:cxn modelId="{CCC6A5E8-A989-42A3-B087-3B4E20C2AC28}" type="presParOf" srcId="{33A2FC91-5374-41D2-8858-9C03EBA849C1}" destId="{4DC52969-4921-4FC6-A224-0FFCFDE9760A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8E4ED-D922-4D1F-9F97-94C0AD0C26EB}">
      <dsp:nvSpPr>
        <dsp:cNvPr id="0" name=""/>
        <dsp:cNvSpPr/>
      </dsp:nvSpPr>
      <dsp:spPr>
        <a:xfrm>
          <a:off x="1152114" y="2520245"/>
          <a:ext cx="8263831" cy="5169288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BF855F5C-FAD4-462E-800D-163AAC48D410}">
      <dsp:nvSpPr>
        <dsp:cNvPr id="0" name=""/>
        <dsp:cNvSpPr/>
      </dsp:nvSpPr>
      <dsp:spPr>
        <a:xfrm>
          <a:off x="3173859" y="13358973"/>
          <a:ext cx="24741881" cy="5945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endParaRPr lang="cs-CZ" sz="6500" kern="1200"/>
        </a:p>
      </dsp:txBody>
      <dsp:txXfrm>
        <a:off x="3173859" y="13358973"/>
        <a:ext cx="24741881" cy="5945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0CCF5-5E4D-44B7-B8B6-F03EBC8CE9F8}">
      <dsp:nvSpPr>
        <dsp:cNvPr id="0" name=""/>
        <dsp:cNvSpPr/>
      </dsp:nvSpPr>
      <dsp:spPr>
        <a:xfrm>
          <a:off x="1797464" y="0"/>
          <a:ext cx="5393496" cy="634529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DB359-4BDB-4C97-97D3-6D7E1C4C5B5F}">
      <dsp:nvSpPr>
        <dsp:cNvPr id="0" name=""/>
        <dsp:cNvSpPr/>
      </dsp:nvSpPr>
      <dsp:spPr>
        <a:xfrm>
          <a:off x="2067139" y="253811"/>
          <a:ext cx="4854146" cy="412443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52969-4921-4FC6-A224-0FFCFDE9760A}">
      <dsp:nvSpPr>
        <dsp:cNvPr id="0" name=""/>
        <dsp:cNvSpPr/>
      </dsp:nvSpPr>
      <dsp:spPr>
        <a:xfrm>
          <a:off x="2067139" y="4378250"/>
          <a:ext cx="4854146" cy="1713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Za svůj výkon </a:t>
          </a:r>
          <a:r>
            <a:rPr lang="cs-CZ" sz="3400" kern="1200" dirty="0" err="1" smtClean="0"/>
            <a:t>Nelča</a:t>
          </a:r>
          <a:r>
            <a:rPr lang="cs-CZ" sz="3400" kern="1200" dirty="0" smtClean="0"/>
            <a:t> vybojovala krásné </a:t>
          </a:r>
          <a:r>
            <a:rPr lang="cs-CZ" sz="3400" kern="1200" dirty="0" smtClean="0">
              <a:solidFill>
                <a:srgbClr val="FF0000"/>
              </a:solidFill>
            </a:rPr>
            <a:t>2.místo</a:t>
          </a:r>
          <a:r>
            <a:rPr lang="cs-CZ" sz="3400" kern="1200" dirty="0" smtClean="0"/>
            <a:t>!</a:t>
          </a:r>
        </a:p>
      </dsp:txBody>
      <dsp:txXfrm>
        <a:off x="2067139" y="4378250"/>
        <a:ext cx="4854146" cy="1713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3FE9B-D794-4CD1-B082-30715E5E87FB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E7871-3E64-4777-A243-03AA90D88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4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7871-3E64-4777-A243-03AA90D8878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29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72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1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15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1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45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7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22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43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41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36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18936-DE74-4E67-8A00-121FFA543848}" type="datetimeFigureOut">
              <a:rPr lang="cs-CZ" smtClean="0"/>
              <a:t>29. 11. 2015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9406-2195-4821-9F9E-D09C72A60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47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37523"/>
            <a:ext cx="7772400" cy="1479309"/>
          </a:xfrm>
        </p:spPr>
        <p:txBody>
          <a:bodyPr>
            <a:noAutofit/>
          </a:bodyPr>
          <a:lstStyle/>
          <a:p>
            <a:r>
              <a:rPr lang="cs-CZ" sz="6600" b="1" u="sng" dirty="0" smtClean="0">
                <a:solidFill>
                  <a:srgbClr val="FF0000"/>
                </a:solidFill>
              </a:rPr>
              <a:t>P</a:t>
            </a:r>
            <a:r>
              <a:rPr lang="cs-CZ" sz="6600" b="1" u="sng" dirty="0" smtClean="0">
                <a:solidFill>
                  <a:srgbClr val="00B050"/>
                </a:solidFill>
              </a:rPr>
              <a:t>a</a:t>
            </a:r>
            <a:r>
              <a:rPr lang="cs-CZ" sz="6600" b="1" u="sng" dirty="0" smtClean="0">
                <a:solidFill>
                  <a:srgbClr val="0070C0"/>
                </a:solidFill>
              </a:rPr>
              <a:t>r</a:t>
            </a:r>
            <a:r>
              <a:rPr lang="cs-CZ" sz="6600" b="1" u="sng" dirty="0" smtClean="0">
                <a:solidFill>
                  <a:srgbClr val="FFFF00"/>
                </a:solidFill>
              </a:rPr>
              <a:t>d</a:t>
            </a:r>
            <a:r>
              <a:rPr lang="cs-CZ" sz="6600" b="1" u="sng" dirty="0" smtClean="0">
                <a:solidFill>
                  <a:srgbClr val="C00000"/>
                </a:solidFill>
              </a:rPr>
              <a:t>u</a:t>
            </a:r>
            <a:r>
              <a:rPr lang="cs-CZ" sz="6600" b="1" u="sng" dirty="0" smtClean="0">
                <a:solidFill>
                  <a:srgbClr val="00B050"/>
                </a:solidFill>
              </a:rPr>
              <a:t>b</a:t>
            </a:r>
            <a:r>
              <a:rPr lang="cs-CZ" sz="6600" b="1" u="sng" dirty="0" smtClean="0">
                <a:solidFill>
                  <a:srgbClr val="0070C0"/>
                </a:solidFill>
              </a:rPr>
              <a:t>i</a:t>
            </a:r>
            <a:r>
              <a:rPr lang="cs-CZ" sz="6600" b="1" u="sng" dirty="0" smtClean="0">
                <a:solidFill>
                  <a:srgbClr val="FFFF00"/>
                </a:solidFill>
              </a:rPr>
              <a:t>c</a:t>
            </a:r>
            <a:r>
              <a:rPr lang="cs-CZ" sz="6600" b="1" u="sng" dirty="0" smtClean="0">
                <a:solidFill>
                  <a:srgbClr val="C00000"/>
                </a:solidFill>
              </a:rPr>
              <a:t>k</a:t>
            </a:r>
            <a:r>
              <a:rPr lang="cs-CZ" sz="6600" b="1" u="sng" dirty="0" smtClean="0">
                <a:solidFill>
                  <a:srgbClr val="00B050"/>
                </a:solidFill>
              </a:rPr>
              <a:t>é </a:t>
            </a:r>
            <a:r>
              <a:rPr lang="cs-CZ" sz="6600" b="1" u="sng" dirty="0" err="1" smtClean="0">
                <a:solidFill>
                  <a:srgbClr val="FF0000"/>
                </a:solidFill>
              </a:rPr>
              <a:t>š</a:t>
            </a:r>
            <a:r>
              <a:rPr lang="cs-CZ" sz="6600" b="1" u="sng" dirty="0" err="1" smtClean="0">
                <a:solidFill>
                  <a:srgbClr val="00B050"/>
                </a:solidFill>
              </a:rPr>
              <a:t>t</a:t>
            </a:r>
            <a:r>
              <a:rPr lang="cs-CZ" sz="6600" b="1" u="sng" dirty="0" err="1" smtClean="0">
                <a:solidFill>
                  <a:srgbClr val="0070C0"/>
                </a:solidFill>
              </a:rPr>
              <a:t>ě</a:t>
            </a:r>
            <a:r>
              <a:rPr lang="cs-CZ" sz="6600" b="1" u="sng" dirty="0" err="1" smtClean="0">
                <a:solidFill>
                  <a:srgbClr val="00B050"/>
                </a:solidFill>
              </a:rPr>
              <a:t>B</a:t>
            </a:r>
            <a:r>
              <a:rPr lang="cs-CZ" sz="6600" b="1" u="sng" dirty="0" err="1" smtClean="0">
                <a:solidFill>
                  <a:srgbClr val="C00000"/>
                </a:solidFill>
              </a:rPr>
              <a:t>E</a:t>
            </a:r>
            <a:r>
              <a:rPr lang="cs-CZ" sz="6600" b="1" u="sng" dirty="0" err="1" smtClean="0">
                <a:solidFill>
                  <a:srgbClr val="7030A0"/>
                </a:solidFill>
              </a:rPr>
              <a:t>T</a:t>
            </a:r>
            <a:r>
              <a:rPr lang="cs-CZ" sz="6600" b="1" u="sng" dirty="0" err="1" smtClean="0">
                <a:solidFill>
                  <a:srgbClr val="00B050"/>
                </a:solidFill>
              </a:rPr>
              <a:t>Á</a:t>
            </a:r>
            <a:r>
              <a:rPr lang="cs-CZ" sz="6600" b="1" u="sng" dirty="0" err="1" smtClean="0">
                <a:solidFill>
                  <a:srgbClr val="FFC000"/>
                </a:solidFill>
              </a:rPr>
              <a:t>n</a:t>
            </a:r>
            <a:r>
              <a:rPr lang="cs-CZ" sz="6600" b="1" u="sng" dirty="0" err="1" smtClean="0">
                <a:solidFill>
                  <a:srgbClr val="002060"/>
                </a:solidFill>
              </a:rPr>
              <a:t>í</a:t>
            </a:r>
            <a:endParaRPr lang="cs-CZ" sz="6600" b="1" u="sng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2818467" cy="2633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8745" y="2348880"/>
            <a:ext cx="6192688" cy="3960440"/>
          </a:xfrm>
        </p:spPr>
        <p:txBody>
          <a:bodyPr>
            <a:noAutofit/>
          </a:bodyPr>
          <a:lstStyle/>
          <a:p>
            <a:r>
              <a:rPr lang="cs-CZ" sz="8000" b="1" u="sng" dirty="0" smtClean="0">
                <a:solidFill>
                  <a:srgbClr val="FF0000"/>
                </a:solidFill>
              </a:rPr>
              <a:t>FINÁLE</a:t>
            </a:r>
            <a:endParaRPr lang="cs-CZ" sz="8000" b="1" u="sng" dirty="0" smtClean="0">
              <a:solidFill>
                <a:srgbClr val="FF0000"/>
              </a:solidFill>
            </a:endParaRPr>
          </a:p>
          <a:p>
            <a:r>
              <a:rPr lang="cs-CZ" sz="5400" b="1" dirty="0" smtClean="0">
                <a:solidFill>
                  <a:schemeClr val="tx1"/>
                </a:solidFill>
              </a:rPr>
              <a:t>25.11.2015</a:t>
            </a:r>
          </a:p>
          <a:p>
            <a:endParaRPr lang="cs-CZ" sz="5400" b="1" dirty="0" smtClean="0">
              <a:solidFill>
                <a:schemeClr val="tx1"/>
              </a:solidFill>
            </a:endParaRP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DDM Beta Pardubice</a:t>
            </a:r>
            <a:endParaRPr lang="cs-CZ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76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600" dirty="0" smtClean="0"/>
              <a:t>Všem soutěžícím patří </a:t>
            </a:r>
            <a:r>
              <a:rPr lang="cs-CZ" sz="3600" b="1" dirty="0" smtClean="0"/>
              <a:t>velký potlesk</a:t>
            </a:r>
            <a:r>
              <a:rPr lang="cs-CZ" sz="3600" dirty="0" smtClean="0"/>
              <a:t> za statečnost a </a:t>
            </a:r>
            <a:r>
              <a:rPr lang="cs-CZ" sz="3600" dirty="0" smtClean="0"/>
              <a:t>výborný výkon. Každý ze soutěžících si odnesl vánoční perníček a malou pozornost. Ti nejlepší si odnesli věcné ceny. </a:t>
            </a:r>
          </a:p>
          <a:p>
            <a:pPr marL="0" indent="0" algn="ctr">
              <a:buNone/>
            </a:pPr>
            <a:r>
              <a:rPr lang="cs-CZ" sz="3600" dirty="0" smtClean="0"/>
              <a:t>Důležité ovšem bylo, že si děti </a:t>
            </a:r>
            <a:r>
              <a:rPr lang="cs-CZ" sz="3600" b="1" dirty="0" smtClean="0"/>
              <a:t>hezky zazpívali a výtečně se vypořádali s patřičnou trémou</a:t>
            </a:r>
            <a:r>
              <a:rPr lang="cs-CZ" sz="3600" dirty="0" smtClean="0"/>
              <a:t>. </a:t>
            </a:r>
          </a:p>
          <a:p>
            <a:pPr marL="0" indent="0" algn="ctr">
              <a:buNone/>
            </a:pPr>
            <a:r>
              <a:rPr lang="cs-CZ" sz="3600" dirty="0" smtClean="0"/>
              <a:t>Všichni se už dnes </a:t>
            </a:r>
            <a:r>
              <a:rPr lang="cs-CZ" sz="3600" b="1" dirty="0" smtClean="0"/>
              <a:t>těšíme</a:t>
            </a:r>
            <a:r>
              <a:rPr lang="cs-CZ" sz="3600" dirty="0" smtClean="0"/>
              <a:t> na </a:t>
            </a:r>
            <a:r>
              <a:rPr lang="cs-CZ" sz="3600" b="1" dirty="0" smtClean="0"/>
              <a:t>další ročník </a:t>
            </a:r>
            <a:r>
              <a:rPr lang="cs-CZ" sz="3600" dirty="0" smtClean="0"/>
              <a:t>této příjemné pěvecké soutěže.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828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algn="just"/>
            <a:r>
              <a:rPr lang="cs-CZ" b="1" dirty="0" smtClean="0"/>
              <a:t>Do finále </a:t>
            </a:r>
            <a:r>
              <a:rPr lang="cs-CZ" b="1" u="sng" dirty="0">
                <a:solidFill>
                  <a:srgbClr val="FF0000"/>
                </a:solidFill>
              </a:rPr>
              <a:t>P</a:t>
            </a:r>
            <a:r>
              <a:rPr lang="cs-CZ" b="1" u="sng" dirty="0">
                <a:solidFill>
                  <a:srgbClr val="00B050"/>
                </a:solidFill>
              </a:rPr>
              <a:t>a</a:t>
            </a:r>
            <a:r>
              <a:rPr lang="cs-CZ" b="1" u="sng" dirty="0">
                <a:solidFill>
                  <a:srgbClr val="0070C0"/>
                </a:solidFill>
              </a:rPr>
              <a:t>r</a:t>
            </a:r>
            <a:r>
              <a:rPr lang="cs-CZ" b="1" u="sng" dirty="0">
                <a:solidFill>
                  <a:srgbClr val="FFFF00"/>
                </a:solidFill>
              </a:rPr>
              <a:t>d</a:t>
            </a:r>
            <a:r>
              <a:rPr lang="cs-CZ" b="1" u="sng" dirty="0">
                <a:solidFill>
                  <a:srgbClr val="C00000"/>
                </a:solidFill>
              </a:rPr>
              <a:t>u</a:t>
            </a:r>
            <a:r>
              <a:rPr lang="cs-CZ" b="1" u="sng" dirty="0">
                <a:solidFill>
                  <a:srgbClr val="00B050"/>
                </a:solidFill>
              </a:rPr>
              <a:t>b</a:t>
            </a:r>
            <a:r>
              <a:rPr lang="cs-CZ" b="1" u="sng" dirty="0">
                <a:solidFill>
                  <a:srgbClr val="0070C0"/>
                </a:solidFill>
              </a:rPr>
              <a:t>i</a:t>
            </a:r>
            <a:r>
              <a:rPr lang="cs-CZ" b="1" u="sng" dirty="0">
                <a:solidFill>
                  <a:srgbClr val="FFFF00"/>
                </a:solidFill>
              </a:rPr>
              <a:t>c</a:t>
            </a:r>
            <a:r>
              <a:rPr lang="cs-CZ" b="1" u="sng" dirty="0">
                <a:solidFill>
                  <a:srgbClr val="C00000"/>
                </a:solidFill>
              </a:rPr>
              <a:t>k</a:t>
            </a:r>
            <a:r>
              <a:rPr lang="cs-CZ" b="1" u="sng" dirty="0">
                <a:solidFill>
                  <a:srgbClr val="00B050"/>
                </a:solidFill>
              </a:rPr>
              <a:t>é </a:t>
            </a:r>
            <a:r>
              <a:rPr lang="cs-CZ" b="1" u="sng" dirty="0" err="1" smtClean="0">
                <a:solidFill>
                  <a:srgbClr val="FF0000"/>
                </a:solidFill>
              </a:rPr>
              <a:t>š</a:t>
            </a:r>
            <a:r>
              <a:rPr lang="cs-CZ" b="1" u="sng" dirty="0" err="1" smtClean="0">
                <a:solidFill>
                  <a:srgbClr val="00B050"/>
                </a:solidFill>
              </a:rPr>
              <a:t>t</a:t>
            </a:r>
            <a:r>
              <a:rPr lang="cs-CZ" b="1" u="sng" dirty="0" err="1" smtClean="0">
                <a:solidFill>
                  <a:srgbClr val="0070C0"/>
                </a:solidFill>
              </a:rPr>
              <a:t>ě</a:t>
            </a:r>
            <a:r>
              <a:rPr lang="cs-CZ" b="1" u="sng" dirty="0" err="1" smtClean="0">
                <a:solidFill>
                  <a:srgbClr val="00B050"/>
                </a:solidFill>
              </a:rPr>
              <a:t>B</a:t>
            </a:r>
            <a:r>
              <a:rPr lang="cs-CZ" b="1" u="sng" dirty="0" err="1" smtClean="0">
                <a:solidFill>
                  <a:srgbClr val="C00000"/>
                </a:solidFill>
              </a:rPr>
              <a:t>E</a:t>
            </a:r>
            <a:r>
              <a:rPr lang="cs-CZ" b="1" u="sng" dirty="0" err="1" smtClean="0">
                <a:solidFill>
                  <a:srgbClr val="7030A0"/>
                </a:solidFill>
              </a:rPr>
              <a:t>T</a:t>
            </a:r>
            <a:r>
              <a:rPr lang="cs-CZ" b="1" u="sng" dirty="0" err="1" smtClean="0">
                <a:solidFill>
                  <a:srgbClr val="00B050"/>
                </a:solidFill>
              </a:rPr>
              <a:t>Á</a:t>
            </a:r>
            <a:r>
              <a:rPr lang="cs-CZ" b="1" u="sng" dirty="0" err="1" smtClean="0">
                <a:solidFill>
                  <a:srgbClr val="FFC000"/>
                </a:solidFill>
              </a:rPr>
              <a:t>n</a:t>
            </a:r>
            <a:r>
              <a:rPr lang="cs-CZ" b="1" u="sng" dirty="0" err="1" smtClean="0">
                <a:solidFill>
                  <a:srgbClr val="002060"/>
                </a:solidFill>
              </a:rPr>
              <a:t>í</a:t>
            </a:r>
            <a:r>
              <a:rPr lang="cs-CZ" b="1" u="sng" dirty="0" smtClean="0">
                <a:solidFill>
                  <a:srgbClr val="002060"/>
                </a:solidFill>
              </a:rPr>
              <a:t> </a:t>
            </a:r>
            <a:r>
              <a:rPr lang="cs-CZ" b="1" dirty="0" smtClean="0"/>
              <a:t>postoupilo ze školního kola 6 dětí.</a:t>
            </a:r>
          </a:p>
          <a:p>
            <a:pPr algn="just"/>
            <a:r>
              <a:rPr lang="cs-CZ" b="1" dirty="0" smtClean="0"/>
              <a:t>V 1.kategorii nás reprezentovala </a:t>
            </a:r>
            <a:r>
              <a:rPr lang="cs-CZ" b="1" dirty="0" err="1" smtClean="0">
                <a:solidFill>
                  <a:srgbClr val="FFFF00"/>
                </a:solidFill>
              </a:rPr>
              <a:t>Nelinka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Pivokonská</a:t>
            </a:r>
            <a:r>
              <a:rPr lang="cs-CZ" b="1" dirty="0" smtClean="0"/>
              <a:t> z 1.třídy, v 2. kategorii jsme měli  2 reprezentanty: </a:t>
            </a:r>
            <a:r>
              <a:rPr lang="cs-CZ" b="1" dirty="0" smtClean="0">
                <a:solidFill>
                  <a:srgbClr val="00B050"/>
                </a:solidFill>
              </a:rPr>
              <a:t>Terezku Šípovou</a:t>
            </a:r>
            <a:r>
              <a:rPr lang="cs-CZ" b="1" dirty="0" smtClean="0"/>
              <a:t> a </a:t>
            </a:r>
            <a:r>
              <a:rPr lang="cs-CZ" b="1" dirty="0" smtClean="0">
                <a:solidFill>
                  <a:srgbClr val="002060"/>
                </a:solidFill>
              </a:rPr>
              <a:t>Viktora </a:t>
            </a:r>
            <a:r>
              <a:rPr lang="cs-CZ" b="1" dirty="0" err="1" smtClean="0">
                <a:solidFill>
                  <a:srgbClr val="002060"/>
                </a:solidFill>
              </a:rPr>
              <a:t>Pulpána</a:t>
            </a:r>
            <a:r>
              <a:rPr lang="cs-CZ" b="1" dirty="0" smtClean="0"/>
              <a:t> z 2. třídy a v té nejpočetnější 3. kategorii nás zastupovaly </a:t>
            </a:r>
            <a:r>
              <a:rPr lang="cs-CZ" b="1" dirty="0" err="1" smtClean="0">
                <a:solidFill>
                  <a:srgbClr val="FF0000"/>
                </a:solidFill>
              </a:rPr>
              <a:t>Isabelka</a:t>
            </a:r>
            <a:r>
              <a:rPr lang="cs-CZ" b="1" dirty="0" smtClean="0">
                <a:solidFill>
                  <a:srgbClr val="FF0000"/>
                </a:solidFill>
              </a:rPr>
              <a:t> Neumannová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7030A0"/>
                </a:solidFill>
              </a:rPr>
              <a:t>Verunka Kindlová </a:t>
            </a:r>
            <a:r>
              <a:rPr lang="cs-CZ" b="1" dirty="0" smtClean="0"/>
              <a:t>a </a:t>
            </a:r>
            <a:r>
              <a:rPr lang="cs-CZ" b="1" dirty="0" smtClean="0">
                <a:solidFill>
                  <a:srgbClr val="FF0066"/>
                </a:solidFill>
              </a:rPr>
              <a:t>Barča Zemánková </a:t>
            </a:r>
            <a:r>
              <a:rPr lang="cs-CZ" b="1" dirty="0" smtClean="0"/>
              <a:t>ze 3. třídy.</a:t>
            </a:r>
            <a:endParaRPr lang="cs-CZ" b="1" dirty="0" smtClean="0">
              <a:solidFill>
                <a:srgbClr val="FF0066"/>
              </a:solidFill>
            </a:endParaRPr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3481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785921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6000" smtClean="0">
                <a:solidFill>
                  <a:srgbClr val="FF0000"/>
                </a:solidFill>
              </a:rPr>
              <a:t>FOTO</a:t>
            </a:r>
            <a:endParaRPr lang="cs-CZ" sz="6000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Tetris\Desktop\20151125_0958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44865"/>
            <a:ext cx="5391959" cy="4039847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155411" y="5705841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Na úvod nesmí chybět foto celé naší výpravy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05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0"/>
            <a:ext cx="3392448" cy="1470025"/>
          </a:xfrm>
        </p:spPr>
        <p:txBody>
          <a:bodyPr/>
          <a:lstStyle/>
          <a:p>
            <a:r>
              <a:rPr lang="cs-CZ" dirty="0" smtClean="0"/>
              <a:t>1. kategorie</a:t>
            </a:r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6865112"/>
              </p:ext>
            </p:extLst>
          </p:nvPr>
        </p:nvGraphicFramePr>
        <p:xfrm>
          <a:off x="-756592" y="-1395536"/>
          <a:ext cx="31089600" cy="23317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3" name="Picture 5" descr="C:\Users\Tetris\Desktop\20151125_09182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70690"/>
            <a:ext cx="5112568" cy="383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072099" y="5481755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/>
              <a:t>Jako první nám zazpívala </a:t>
            </a:r>
            <a:r>
              <a:rPr lang="cs-CZ" sz="2000" b="1" dirty="0" err="1" smtClean="0">
                <a:solidFill>
                  <a:srgbClr val="00B050"/>
                </a:solidFill>
              </a:rPr>
              <a:t>Nelinka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Pivokonská</a:t>
            </a:r>
            <a:r>
              <a:rPr lang="cs-CZ" sz="2000" b="1" dirty="0" smtClean="0"/>
              <a:t>.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1652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0" descr="Výsledek obrázku pro houslový klí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12" descr="Výsledek obrázku pro houslový klíč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4" descr="Výsledek obrázku pro houslový klíč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28707237"/>
              </p:ext>
            </p:extLst>
          </p:nvPr>
        </p:nvGraphicFramePr>
        <p:xfrm>
          <a:off x="155575" y="312738"/>
          <a:ext cx="8988425" cy="634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859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936104"/>
          </a:xfrm>
        </p:spPr>
        <p:txBody>
          <a:bodyPr/>
          <a:lstStyle/>
          <a:p>
            <a:r>
              <a:rPr lang="cs-CZ" b="1" dirty="0" smtClean="0"/>
              <a:t>2. kategorie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Terezka Šípová </a:t>
            </a: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 smtClean="0">
                <a:solidFill>
                  <a:srgbClr val="00B0F0"/>
                </a:solidFill>
              </a:rPr>
              <a:t>Viktor Půlpán </a:t>
            </a:r>
            <a:r>
              <a:rPr lang="cs-CZ" dirty="0" smtClean="0">
                <a:solidFill>
                  <a:schemeClr val="tx1"/>
                </a:solidFill>
              </a:rPr>
              <a:t>nás reprezentovali v 2. kategorii.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Tetris\Desktop\20151125_0927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2" y="3356992"/>
            <a:ext cx="4381135" cy="3282502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etris\Desktop\20151125_0926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638" y="3339980"/>
            <a:ext cx="4403841" cy="329951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2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Viktor se umístil na 4. – 11. místě a Terezka vybojovala krásné 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FF0000"/>
                </a:solidFill>
              </a:rPr>
              <a:t>3. místo.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Tetris\Desktop\20151125_1105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105346" cy="4574342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7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3. kategorie</a:t>
            </a:r>
            <a:endParaRPr lang="cs-CZ" sz="36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Poslední kategorie byla nejpočetnější a naše holky měly velkou konkurenci.</a:t>
            </a:r>
          </a:p>
        </p:txBody>
      </p:sp>
      <p:pic>
        <p:nvPicPr>
          <p:cNvPr id="5122" name="Picture 2" descr="C:\Users\Tetris\Desktop\20151125_1015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4104456" cy="3075204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Tetris\Desktop\20151125_1011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86396"/>
            <a:ext cx="3672944" cy="27519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Tetris\Desktop\20151125_1100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670" y="4308491"/>
            <a:ext cx="3384376" cy="2535695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54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1872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00B050"/>
                </a:solidFill>
              </a:rPr>
              <a:t>Barunka s </a:t>
            </a:r>
            <a:r>
              <a:rPr lang="cs-CZ" dirty="0" smtClean="0">
                <a:solidFill>
                  <a:srgbClr val="00B0F0"/>
                </a:solidFill>
              </a:rPr>
              <a:t>Verunkou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skončily na 4. – 17. místě a </a:t>
            </a:r>
            <a:r>
              <a:rPr lang="cs-CZ" dirty="0" err="1" smtClean="0">
                <a:solidFill>
                  <a:srgbClr val="FF0000"/>
                </a:solidFill>
              </a:rPr>
              <a:t>Isabelka</a:t>
            </a:r>
            <a:r>
              <a:rPr lang="cs-CZ" dirty="0" smtClean="0"/>
              <a:t> vybojovala krásné </a:t>
            </a:r>
            <a:r>
              <a:rPr lang="cs-CZ" dirty="0" smtClean="0">
                <a:solidFill>
                  <a:srgbClr val="FF0000"/>
                </a:solidFill>
              </a:rPr>
              <a:t>3. místo</a:t>
            </a:r>
            <a:r>
              <a:rPr lang="cs-CZ" dirty="0" smtClean="0"/>
              <a:t>.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  <p:pic>
        <p:nvPicPr>
          <p:cNvPr id="4" name="Picture 5" descr="C:\Users\Tetris\Desktop\20151125_1108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4215"/>
            <a:ext cx="6522018" cy="4886527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1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221</Words>
  <Application>Microsoft Office PowerPoint</Application>
  <PresentationFormat>Předvádění na obrazovce (4:3)</PresentationFormat>
  <Paragraphs>23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Pardubické štěBETÁní</vt:lpstr>
      <vt:lpstr>Prezentace aplikace PowerPoint</vt:lpstr>
      <vt:lpstr>Prezentace aplikace PowerPoint</vt:lpstr>
      <vt:lpstr>1. kategorie</vt:lpstr>
      <vt:lpstr>Prezentace aplikace PowerPoint</vt:lpstr>
      <vt:lpstr>2. kategorie</vt:lpstr>
      <vt:lpstr>Prezentace aplikace PowerPoint</vt:lpstr>
      <vt:lpstr>3. kategorie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Pardubické štěBETÁní</dc:title>
  <dc:creator>Tetris</dc:creator>
  <cp:lastModifiedBy>Tetris</cp:lastModifiedBy>
  <cp:revision>16</cp:revision>
  <dcterms:created xsi:type="dcterms:W3CDTF">2015-11-10T16:11:28Z</dcterms:created>
  <dcterms:modified xsi:type="dcterms:W3CDTF">2015-11-29T18:20:34Z</dcterms:modified>
</cp:coreProperties>
</file>