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458F6F3-DB30-4B31-BBF8-F1525A192517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6ADCE7F-7AC1-4265-8D7C-8DF2DE7CAD6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Šajtava</a:t>
            </a:r>
            <a:r>
              <a:rPr lang="cs-CZ" dirty="0" smtClean="0"/>
              <a:t> 3 poslední foto z prvního dne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První túra – Kamenec, dohromady máme první </a:t>
            </a:r>
            <a:r>
              <a:rPr lang="cs-CZ" smtClean="0"/>
              <a:t>čtyři kilometry.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65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71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4314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Sněžilo, pršelo, padaly kroupy, svítilo sluníčko. Je tu nádherně.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70715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Podle čepiček nás všichni poznají.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313807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Přírodní překážka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62983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Vůbec se nebojíme.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73483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30" y="2312988"/>
            <a:ext cx="2329391" cy="349408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2312988"/>
            <a:ext cx="2329391" cy="3494087"/>
          </a:xfrm>
        </p:spPr>
      </p:pic>
    </p:spTree>
    <p:extLst>
      <p:ext uri="{BB962C8B-B14F-4D97-AF65-F5344CB8AC3E}">
        <p14:creationId xmlns:p14="http://schemas.microsoft.com/office/powerpoint/2010/main" val="170237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30" y="2312988"/>
            <a:ext cx="2329391" cy="349408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2312988"/>
            <a:ext cx="2329391" cy="3494087"/>
          </a:xfrm>
        </p:spPr>
      </p:pic>
    </p:spTree>
    <p:extLst>
      <p:ext uri="{BB962C8B-B14F-4D97-AF65-F5344CB8AC3E}">
        <p14:creationId xmlns:p14="http://schemas.microsoft.com/office/powerpoint/2010/main" val="140516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Stavíme domečky.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71708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03932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58177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</TotalTime>
  <Words>47</Words>
  <Application>Microsoft Office PowerPoint</Application>
  <PresentationFormat>Předvádění na obrazovce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Austin</vt:lpstr>
      <vt:lpstr>Šajtava 3 poslední foto z prvního dne</vt:lpstr>
      <vt:lpstr>Podle čepiček nás všichni poznají.</vt:lpstr>
      <vt:lpstr>Přírodní překážka</vt:lpstr>
      <vt:lpstr>Vůbec se nebojíme.</vt:lpstr>
      <vt:lpstr>Prezentace aplikace PowerPoint</vt:lpstr>
      <vt:lpstr>Prezentace aplikace PowerPoint</vt:lpstr>
      <vt:lpstr>Stavíme domečky.</vt:lpstr>
      <vt:lpstr>Prezentace aplikace PowerPoint</vt:lpstr>
      <vt:lpstr>Prezentace aplikace PowerPoint</vt:lpstr>
      <vt:lpstr>Prezentace aplikace PowerPoint</vt:lpstr>
      <vt:lpstr>Prezentace aplikace PowerPoint</vt:lpstr>
      <vt:lpstr>Sněžilo, pršelo, padaly kroupy, svítilo sluníčko. Je tu nádherně.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Šajtava 3 poslední foto z prvního dne</dc:title>
  <dc:creator>Deti</dc:creator>
  <cp:lastModifiedBy>Deti</cp:lastModifiedBy>
  <cp:revision>3</cp:revision>
  <dcterms:created xsi:type="dcterms:W3CDTF">2016-05-16T19:07:38Z</dcterms:created>
  <dcterms:modified xsi:type="dcterms:W3CDTF">2016-05-16T19:21:38Z</dcterms:modified>
</cp:coreProperties>
</file>