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76AD-9EED-4326-B15F-2E21995A523C}" type="datetimeFigureOut">
              <a:rPr lang="cs-CZ" smtClean="0"/>
              <a:t>18.1.2016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214-B5A7-455B-A6D1-C8938DCC5C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95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76AD-9EED-4326-B15F-2E21995A523C}" type="datetimeFigureOut">
              <a:rPr lang="cs-CZ" smtClean="0"/>
              <a:t>18.1.2016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214-B5A7-455B-A6D1-C8938DCC5C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36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76AD-9EED-4326-B15F-2E21995A523C}" type="datetimeFigureOut">
              <a:rPr lang="cs-CZ" smtClean="0"/>
              <a:t>18.1.2016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214-B5A7-455B-A6D1-C8938DCC5C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31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76AD-9EED-4326-B15F-2E21995A523C}" type="datetimeFigureOut">
              <a:rPr lang="cs-CZ" smtClean="0"/>
              <a:t>18.1.2016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214-B5A7-455B-A6D1-C8938DCC5C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7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76AD-9EED-4326-B15F-2E21995A523C}" type="datetimeFigureOut">
              <a:rPr lang="cs-CZ" smtClean="0"/>
              <a:t>18.1.2016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214-B5A7-455B-A6D1-C8938DCC5C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92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76AD-9EED-4326-B15F-2E21995A523C}" type="datetimeFigureOut">
              <a:rPr lang="cs-CZ" smtClean="0"/>
              <a:t>18.1.2016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214-B5A7-455B-A6D1-C8938DCC5C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21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76AD-9EED-4326-B15F-2E21995A523C}" type="datetimeFigureOut">
              <a:rPr lang="cs-CZ" smtClean="0"/>
              <a:t>18.1.2016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214-B5A7-455B-A6D1-C8938DCC5C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99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76AD-9EED-4326-B15F-2E21995A523C}" type="datetimeFigureOut">
              <a:rPr lang="cs-CZ" smtClean="0"/>
              <a:t>18.1.2016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214-B5A7-455B-A6D1-C8938DCC5C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59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76AD-9EED-4326-B15F-2E21995A523C}" type="datetimeFigureOut">
              <a:rPr lang="cs-CZ" smtClean="0"/>
              <a:t>18.1.2016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214-B5A7-455B-A6D1-C8938DCC5C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66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76AD-9EED-4326-B15F-2E21995A523C}" type="datetimeFigureOut">
              <a:rPr lang="cs-CZ" smtClean="0"/>
              <a:t>18.1.2016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214-B5A7-455B-A6D1-C8938DCC5C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9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76AD-9EED-4326-B15F-2E21995A523C}" type="datetimeFigureOut">
              <a:rPr lang="cs-CZ" smtClean="0"/>
              <a:t>18.1.2016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F214-B5A7-455B-A6D1-C8938DCC5C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46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076AD-9EED-4326-B15F-2E21995A523C}" type="datetimeFigureOut">
              <a:rPr lang="cs-CZ" smtClean="0"/>
              <a:t>18.1.2016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2F214-B5A7-455B-A6D1-C8938DCC5C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12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5.jpeg"/><Relationship Id="rId5" Type="http://schemas.openxmlformats.org/officeDocument/2006/relationships/image" Target="../media/image10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9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0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predskolaci.cz/wp-content/uploads/2008/11/vanocni_darky_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654" y="9049"/>
            <a:ext cx="1193042" cy="8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TKr-f3uAHCE2nR0xanKw-NPuKkXjwhYH_ga7ZqlhTlp-F5yuu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0" y="0"/>
            <a:ext cx="2554909" cy="134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-creative.cz/wp-content/uploads/2012/11/snehulace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518"/>
            <a:ext cx="864096" cy="11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470025"/>
          </a:xfrm>
        </p:spPr>
        <p:txBody>
          <a:bodyPr>
            <a:noAutofit/>
          </a:bodyPr>
          <a:lstStyle/>
          <a:p>
            <a:r>
              <a:rPr lang="cs-CZ" sz="4800" b="1" u="sng" dirty="0" smtClean="0">
                <a:solidFill>
                  <a:schemeClr val="tx2">
                    <a:lumMod val="75000"/>
                  </a:schemeClr>
                </a:solidFill>
              </a:rPr>
              <a:t>Jak jsme si užili Vánoce a první sníh</a:t>
            </a:r>
            <a:endParaRPr lang="cs-CZ" sz="4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577" y="99518"/>
            <a:ext cx="589248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858" y="772286"/>
            <a:ext cx="589248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89" y="86072"/>
            <a:ext cx="589248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3" y="800773"/>
            <a:ext cx="589248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333" y="99518"/>
            <a:ext cx="589248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30" y="641456"/>
            <a:ext cx="589248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545" y="2043625"/>
            <a:ext cx="589248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57" y="1390021"/>
            <a:ext cx="589248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96" y="1454377"/>
            <a:ext cx="589248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ite\Desktop\20151222_1019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3" y="1653040"/>
            <a:ext cx="6728803" cy="50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944055" y="1772368"/>
            <a:ext cx="20517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>
                <a:solidFill>
                  <a:srgbClr val="0070C0"/>
                </a:solidFill>
              </a:rPr>
              <a:t>PŘILETĚL K NÁM JEŽÍŠEK</a:t>
            </a:r>
          </a:p>
          <a:p>
            <a:pPr algn="ctr"/>
            <a:endParaRPr lang="cs-CZ" sz="2400" dirty="0" smtClean="0"/>
          </a:p>
          <a:p>
            <a:pPr algn="ctr"/>
            <a:r>
              <a:rPr lang="cs-CZ" sz="2400" dirty="0" smtClean="0"/>
              <a:t>Byli jsme </a:t>
            </a:r>
            <a:r>
              <a:rPr lang="cs-CZ" sz="2400" dirty="0" err="1" smtClean="0"/>
              <a:t>tááák</a:t>
            </a:r>
            <a:r>
              <a:rPr lang="cs-CZ" sz="2400" dirty="0" smtClean="0"/>
              <a:t> hodní, že nám přinesl spoustu dárečků i do školy.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9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92" y="5430732"/>
            <a:ext cx="589248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865" y="4807198"/>
            <a:ext cx="589248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31018">
            <a:off x="8456833" y="5436507"/>
            <a:ext cx="577698" cy="57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30" y="6054712"/>
            <a:ext cx="589248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858" y="6054712"/>
            <a:ext cx="589248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37" y="6054712"/>
            <a:ext cx="589248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://www.predskolaci.cz/wp-content/uploads/2008/11/vanocni_darky_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33" y="214427"/>
            <a:ext cx="1193042" cy="8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Celý den jsme ale nerozbalovali jen </a:t>
            </a:r>
            <a:r>
              <a:rPr lang="cs-CZ" dirty="0" smtClean="0"/>
              <a:t>dárečky…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(i když se nám to líbilo asi ze všeho nejvíce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" name="Picture 2" descr="C:\Users\bite\Desktop\20151222_103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55737"/>
            <a:ext cx="6015235" cy="451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547" y="1904742"/>
            <a:ext cx="949288" cy="9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hytredarky.cz/fotky42069/fotos/_vyr_147771-5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530" y="2860394"/>
            <a:ext cx="758610" cy="7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hytredarky.cz/fotky42069/fotos/_vyr_147771-5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0" y="1900498"/>
            <a:ext cx="758610" cy="7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hytredarky.cz/fotky42069/fotos/_vyr_147771-5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5" y="2720178"/>
            <a:ext cx="758610" cy="7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2" y="3478788"/>
            <a:ext cx="949288" cy="9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ysivani.nej-sici-stroje.cz/vysivky/349_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83" y="5250703"/>
            <a:ext cx="846652" cy="8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ysivani.nej-sici-stroje.cz/vysivky/349_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6" y="4424578"/>
            <a:ext cx="482546" cy="4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vysivani.nej-sici-stroje.cz/vysivky/349_3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362" y="3767632"/>
            <a:ext cx="656946" cy="65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uto-moto-samolepky.afirma.cz/files/products/13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6" y="629045"/>
            <a:ext cx="703610" cy="7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auto-moto-samolepky.afirma.cz/files/products/13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765" y="4464046"/>
            <a:ext cx="703610" cy="7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auto-moto-samolepky.afirma.cz/files/products/13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6" y="5044187"/>
            <a:ext cx="703610" cy="7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5" y="5780050"/>
            <a:ext cx="949288" cy="9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91" y="1306773"/>
            <a:ext cx="474644" cy="4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5" y="6152059"/>
            <a:ext cx="474644" cy="4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3" y="99542"/>
            <a:ext cx="352818" cy="35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vysivani.nej-sici-stroje.cz/vysivky/349_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69" y="99542"/>
            <a:ext cx="482546" cy="4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vysivani.nej-sici-stroje.cz/vysivky/39_3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079" y="310686"/>
            <a:ext cx="671021" cy="67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vysivani.nej-sici-stroje.cz/vysivky/39_3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54694"/>
            <a:ext cx="505050" cy="5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https://vysivani.nej-sici-stroje.cz/vysivky/39_3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50" y="58161"/>
            <a:ext cx="505050" cy="5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 smtClean="0"/>
              <a:t>…a</a:t>
            </a:r>
            <a:r>
              <a:rPr lang="cs-CZ" sz="3600" dirty="0" smtClean="0"/>
              <a:t>le </a:t>
            </a:r>
            <a:r>
              <a:rPr lang="cs-CZ" sz="3600" dirty="0" smtClean="0"/>
              <a:t>hráli jsme i vědomostní </a:t>
            </a:r>
            <a:r>
              <a:rPr lang="cs-CZ" sz="3600" dirty="0" smtClean="0"/>
              <a:t>hry…</a:t>
            </a:r>
            <a:endParaRPr lang="cs-CZ" sz="3600" dirty="0"/>
          </a:p>
        </p:txBody>
      </p:sp>
      <p:pic>
        <p:nvPicPr>
          <p:cNvPr id="5" name="Picture 2" descr="C:\Users\bite\Desktop\20151222_113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408712" cy="480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ytredarky.cz/fotky42069/fotos/_vyr_147771-5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5" y="242644"/>
            <a:ext cx="670268" cy="6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vysivani.nej-sici-stroje.cz/vysivky/349_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3" y="977675"/>
            <a:ext cx="482546" cy="4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auto-moto-samolepky.afirma.cz/files/products/13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" y="1460221"/>
            <a:ext cx="703610" cy="7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6" y="356443"/>
            <a:ext cx="589248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vysivani.nej-sici-stroje.cz/vysivky/39_3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3" y="1628800"/>
            <a:ext cx="671021" cy="67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6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…zpívali jsme koledy, hráli jsme na klavír…</a:t>
            </a:r>
            <a:endParaRPr lang="cs-CZ" dirty="0"/>
          </a:p>
        </p:txBody>
      </p:sp>
      <p:pic>
        <p:nvPicPr>
          <p:cNvPr id="4" name="Picture 2" descr="C:\Users\bite\Desktop\20151222_102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06946" y="1933814"/>
            <a:ext cx="5328592" cy="399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54034"/>
            <a:ext cx="3224039" cy="265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chytredarky.cz/fotky42069/fotos/_vyr_147771-5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03847"/>
            <a:ext cx="758610" cy="7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hytredarky.cz/fotky42069/fotos/_vyr_147771-5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0" y="1096502"/>
            <a:ext cx="758610" cy="7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vysivani.nej-sici-stroje.cz/vysivky/349_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0" y="3763791"/>
            <a:ext cx="482546" cy="4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vysivani.nej-sici-stroje.cz/vysivky/349_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6658"/>
            <a:ext cx="482546" cy="4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34" y="3965665"/>
            <a:ext cx="696792" cy="69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9" y="2124525"/>
            <a:ext cx="535323" cy="5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vysivani.nej-sici-stroje.cz/vysivky/349_3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717" y="4919204"/>
            <a:ext cx="941314" cy="9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auto-moto-samolepky.afirma.cz/files/products/137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7" y="4677931"/>
            <a:ext cx="869974" cy="8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vysivani.nej-sici-stroje.cz/vysivky/39_3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53" y="4915402"/>
            <a:ext cx="734855" cy="73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vysivani.nej-sici-stroje.cz/vysivky/39_3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68" y="5112918"/>
            <a:ext cx="837385" cy="83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vysivani.nej-sici-stroje.cz/vysivky/349_3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99" y="1354034"/>
            <a:ext cx="279662" cy="2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chytredarky.cz/fotky42069/fotos/_vyr_147771-58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99" y="1855112"/>
            <a:ext cx="531705" cy="5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86" y="5650257"/>
            <a:ext cx="627044" cy="62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auto-moto-samolepky.afirma.cz/files/products/137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89" y="5918514"/>
            <a:ext cx="717574" cy="7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auto-moto-samolepky.afirma.cz/files/products/137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83" y="1104582"/>
            <a:ext cx="587387" cy="5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1" y="5696117"/>
            <a:ext cx="535323" cy="5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vysivani.nej-sici-stroje.cz/vysivky/349_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44" y="5794755"/>
            <a:ext cx="482546" cy="4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vysivani.nej-sici-stroje.cz/vysivky/39_3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89" y="1141284"/>
            <a:ext cx="734855" cy="73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…k</a:t>
            </a:r>
            <a:r>
              <a:rPr lang="cs-CZ" dirty="0" smtClean="0"/>
              <a:t>oukali jsme na vánoční videa…</a:t>
            </a:r>
            <a:endParaRPr lang="cs-CZ" dirty="0"/>
          </a:p>
        </p:txBody>
      </p:sp>
      <p:pic>
        <p:nvPicPr>
          <p:cNvPr id="6" name="Picture 2" descr="C:\Users\bite\Desktop\20151222_1137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616169" cy="49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vysivani.nej-sici-stroje.cz/vysivky/39_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15" y="5950303"/>
            <a:ext cx="837385" cy="83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vysivani.nej-sici-stroje.cz/vysivky/349_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54" y="5457778"/>
            <a:ext cx="482546" cy="4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auto-moto-samolepky.afirma.cz/files/products/13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67" y="4779500"/>
            <a:ext cx="587387" cy="5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hytredarky.cz/fotky42069/fotos/_vyr_147771-5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67" y="5540936"/>
            <a:ext cx="531705" cy="5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…ale především jsme si užili spoustu zábavy!!!</a:t>
            </a:r>
            <a:endParaRPr lang="cs-CZ" dirty="0"/>
          </a:p>
        </p:txBody>
      </p:sp>
      <p:pic>
        <p:nvPicPr>
          <p:cNvPr id="5" name="Picture 2" descr="C:\Users\bite\Desktop\20151222_102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98" y="1422553"/>
            <a:ext cx="6912768" cy="518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ytredarky.cz/fotky42069/fotos/_vyr_147771-5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9" y="1161847"/>
            <a:ext cx="665242" cy="6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vysivani.nej-sici-stroje.cz/vysivky/39_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8" y="1863910"/>
            <a:ext cx="837385" cy="83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vysivani.nej-sici-stroje.cz/vysivky/349_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2" y="2460022"/>
            <a:ext cx="482546" cy="4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auto-moto-samolepky.afirma.cz/files/products/13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1" y="589235"/>
            <a:ext cx="425719" cy="42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ublicdomainvectors.org/photos/Angelo_Gemmi_snowflake_outl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4" y="2701295"/>
            <a:ext cx="696792" cy="69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2218258"/>
          </a:xfrm>
        </p:spPr>
        <p:txBody>
          <a:bodyPr>
            <a:normAutofit/>
          </a:bodyPr>
          <a:lstStyle/>
          <a:p>
            <a:r>
              <a:rPr lang="cs-CZ" dirty="0" smtClean="0"/>
              <a:t>V lednu nám KONEČNĚ napadl sníh.</a:t>
            </a:r>
            <a:br>
              <a:rPr lang="cs-CZ" dirty="0" smtClean="0"/>
            </a:br>
            <a:r>
              <a:rPr lang="cs-CZ" dirty="0" smtClean="0"/>
              <a:t>Z něho jsme měli </a:t>
            </a:r>
            <a:r>
              <a:rPr lang="cs-CZ" dirty="0" err="1" smtClean="0"/>
              <a:t>óóóbr</a:t>
            </a:r>
            <a:r>
              <a:rPr lang="cs-CZ" dirty="0" smtClean="0"/>
              <a:t> radost, a tak jsme </a:t>
            </a:r>
            <a:r>
              <a:rPr lang="cs-CZ" dirty="0" err="1" smtClean="0"/>
              <a:t>snowmany</a:t>
            </a:r>
            <a:r>
              <a:rPr lang="cs-CZ" dirty="0" smtClean="0"/>
              <a:t> postavili hned dva.</a:t>
            </a:r>
            <a:endParaRPr lang="cs-CZ" dirty="0"/>
          </a:p>
        </p:txBody>
      </p:sp>
      <p:pic>
        <p:nvPicPr>
          <p:cNvPr id="3074" name="Picture 2" descr="C:\Users\bite\Downloads\20160108_114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0116"/>
            <a:ext cx="5664630" cy="42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ite\Desktop\20160108_1143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29" y="4399853"/>
            <a:ext cx="3275856" cy="24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lord.com/wp-content/uploads/2013/07/snowman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22" y="2611847"/>
            <a:ext cx="1124667" cy="15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idactivities.net/image.axd?picture=2009%2F8%2Fsnowman11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11847"/>
            <a:ext cx="943882" cy="15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75</Words>
  <Application>Microsoft Office PowerPoint</Application>
  <PresentationFormat>Předvádění na obrazovce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Jak jsme si užili Vánoce a první sníh</vt:lpstr>
      <vt:lpstr>Prezentace aplikace PowerPoint</vt:lpstr>
      <vt:lpstr>Prezentace aplikace PowerPoint</vt:lpstr>
      <vt:lpstr>…zpívali jsme koledy, hráli jsme na klavír…</vt:lpstr>
      <vt:lpstr>…koukali jsme na vánoční videa…</vt:lpstr>
      <vt:lpstr>…ale především jsme si užili spoustu zábavy!!!</vt:lpstr>
      <vt:lpstr>V lednu nám KONEČNĚ napadl sníh. Z něho jsme měli óóóbr radost, a tak jsme snowmany postavili hned dva.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Biedermannová</dc:creator>
  <cp:lastModifiedBy>Tereza Biedermannová</cp:lastModifiedBy>
  <cp:revision>7</cp:revision>
  <dcterms:created xsi:type="dcterms:W3CDTF">2016-01-11T12:31:17Z</dcterms:created>
  <dcterms:modified xsi:type="dcterms:W3CDTF">2016-01-18T11:36:40Z</dcterms:modified>
</cp:coreProperties>
</file>