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85E594-6CB3-480F-A5AF-23AC394E50A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C56566-0873-4983-A4D8-6D855B34324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996952"/>
            <a:ext cx="8458200" cy="3078835"/>
          </a:xfrm>
        </p:spPr>
        <p:txBody>
          <a:bodyPr>
            <a:normAutofit/>
          </a:bodyPr>
          <a:lstStyle/>
          <a:p>
            <a:pPr algn="l"/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58200" cy="1656184"/>
          </a:xfrm>
        </p:spPr>
        <p:txBody>
          <a:bodyPr>
            <a:normAutofit/>
          </a:bodyPr>
          <a:lstStyle/>
          <a:p>
            <a:pPr algn="ctr"/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Dětský den v ŠD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1. 6. 2021</a:t>
            </a:r>
            <a:endParaRPr lang="cs-CZ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nka\AppData\Local\Microsoft\Windows\INetCache\IE\ODSWX2CQ\balloon_color_all_the_colours_decoration_festival-6639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1872207" cy="19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31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600200"/>
            <a:ext cx="2657475" cy="47244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2" y="1600200"/>
            <a:ext cx="2657475" cy="4724400"/>
          </a:xfrm>
        </p:spPr>
      </p:pic>
    </p:spTree>
    <p:extLst>
      <p:ext uri="{BB962C8B-B14F-4D97-AF65-F5344CB8AC3E}">
        <p14:creationId xmlns:p14="http://schemas.microsoft.com/office/powerpoint/2010/main" val="3803616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600200"/>
            <a:ext cx="2657475" cy="47244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2" y="1600200"/>
            <a:ext cx="2657475" cy="4724400"/>
          </a:xfrm>
        </p:spPr>
      </p:pic>
    </p:spTree>
    <p:extLst>
      <p:ext uri="{BB962C8B-B14F-4D97-AF65-F5344CB8AC3E}">
        <p14:creationId xmlns:p14="http://schemas.microsoft.com/office/powerpoint/2010/main" val="1975134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381921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80270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40352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352949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07605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36066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</TotalTime>
  <Words>10</Words>
  <Application>Microsoft Office PowerPoint</Application>
  <PresentationFormat>Předvádění na obrazovce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</dc:creator>
  <cp:lastModifiedBy>Lenka</cp:lastModifiedBy>
  <cp:revision>3</cp:revision>
  <dcterms:created xsi:type="dcterms:W3CDTF">2021-06-30T13:18:47Z</dcterms:created>
  <dcterms:modified xsi:type="dcterms:W3CDTF">2021-06-30T13:50:28Z</dcterms:modified>
</cp:coreProperties>
</file>