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7120-C8F1-4B88-BBFC-5F30247D71C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7139-3226-4A35-B2A6-41CD064159A4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DOPRAVNÍ HŘIŠTĚ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23. 9. 2020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4. třída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8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cs-CZ" sz="80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8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920880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Seznamujeme se s dopravními předpisy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096344" cy="4392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078342" cy="43924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Procvičujeme bezpečnou jízdu na kole 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rabma.ZSKYJ\Desktop\Foto - dopravní hřiště 4. tř\IMG_20200923_0914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43871">
            <a:off x="-468295" y="2864801"/>
            <a:ext cx="4232602" cy="24310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72815"/>
            <a:ext cx="2227748" cy="417646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7226">
            <a:off x="6224114" y="1968996"/>
            <a:ext cx="2464332" cy="429935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Snažíme se dodržovat pravidla bezpečné jízdy 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1"/>
            <a:ext cx="2448272" cy="417646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916831"/>
            <a:ext cx="2492536" cy="417646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16833"/>
            <a:ext cx="2647617" cy="41764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45728"/>
            <a:ext cx="7125113" cy="9244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Jízda na kole nás baví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7206">
            <a:off x="6364045" y="1910264"/>
            <a:ext cx="2307022" cy="435467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0182">
            <a:off x="563898" y="1955010"/>
            <a:ext cx="2430734" cy="444518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394" y="1628800"/>
            <a:ext cx="2308757" cy="439248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Těšíme se na příští návštěvu 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87532" cy="48965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TM01972873[[fn=Léto]]</Template>
  <TotalTime>58</TotalTime>
  <Words>30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Summer</vt:lpstr>
      <vt:lpstr>DOPRAVNÍ HŘIŠTĚ 23. 9. 2020 4. třída </vt:lpstr>
      <vt:lpstr>Seznamujeme se s dopravními předpisy</vt:lpstr>
      <vt:lpstr>Procvičujeme bezpečnou jízdu na kole </vt:lpstr>
      <vt:lpstr>Snažíme se dodržovat pravidla bezpečné jízdy </vt:lpstr>
      <vt:lpstr>Jízda na kole nás baví</vt:lpstr>
      <vt:lpstr>Těšíme se na příští návštěvu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DOPRAVNÍ HŘIŠTĚ – 23.9.2020 4. třída </dc:title>
  <dc:creator>Martina Brabcova</dc:creator>
  <cp:lastModifiedBy>Martina Brabcova</cp:lastModifiedBy>
  <cp:revision>16</cp:revision>
  <dcterms:created xsi:type="dcterms:W3CDTF">2020-09-24T14:18:55Z</dcterms:created>
  <dcterms:modified xsi:type="dcterms:W3CDTF">2020-09-25T14:18:55Z</dcterms:modified>
</cp:coreProperties>
</file>