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B183DF-8F0B-4063-AD55-8C15DE0E588F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C4B3B0-799F-43D0-A65E-1A6814036D4D}" type="slidenum">
              <a:rPr lang="cs-CZ" smtClean="0"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83DF-8F0B-4063-AD55-8C15DE0E588F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B3B0-799F-43D0-A65E-1A6814036D4D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83DF-8F0B-4063-AD55-8C15DE0E588F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B3B0-799F-43D0-A65E-1A6814036D4D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83DF-8F0B-4063-AD55-8C15DE0E588F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B3B0-799F-43D0-A65E-1A6814036D4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83DF-8F0B-4063-AD55-8C15DE0E588F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B3B0-799F-43D0-A65E-1A6814036D4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83DF-8F0B-4063-AD55-8C15DE0E588F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B3B0-799F-43D0-A65E-1A6814036D4D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83DF-8F0B-4063-AD55-8C15DE0E588F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B3B0-799F-43D0-A65E-1A6814036D4D}" type="slidenum">
              <a:rPr lang="cs-CZ" smtClean="0"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83DF-8F0B-4063-AD55-8C15DE0E588F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B3B0-799F-43D0-A65E-1A6814036D4D}" type="slidenum">
              <a:rPr lang="cs-CZ" smtClean="0"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83DF-8F0B-4063-AD55-8C15DE0E588F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B3B0-799F-43D0-A65E-1A6814036D4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83DF-8F0B-4063-AD55-8C15DE0E588F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B3B0-799F-43D0-A65E-1A6814036D4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83DF-8F0B-4063-AD55-8C15DE0E588F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B3B0-799F-43D0-A65E-1A6814036D4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4B183DF-8F0B-4063-AD55-8C15DE0E588F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3C4B3B0-799F-43D0-A65E-1A6814036D4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3341" y="836713"/>
            <a:ext cx="6777318" cy="1224135"/>
          </a:xfrm>
        </p:spPr>
        <p:txBody>
          <a:bodyPr/>
          <a:lstStyle/>
          <a:p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Masopust 2021</a:t>
            </a:r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Lenka\AppData\Local\Microsoft\Windows\INetCache\IE\NQG3206W\200px-P1010435_Kasparek_log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357" y="3376357"/>
            <a:ext cx="105285" cy="10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ka\AppData\Local\Microsoft\Windows\INetCache\IE\NQG3206W\200px-P1010435_Kasparek_log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357" y="3376357"/>
            <a:ext cx="105285" cy="10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enka\AppData\Local\Microsoft\Windows\INetCache\IE\NQG3206W\200px-P1010435_Kasparek_log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3376613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274" y="3861048"/>
            <a:ext cx="2045450" cy="195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31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55" y="2247900"/>
            <a:ext cx="6894689" cy="3878263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 smtClean="0"/>
              <a:t>Druháci vyrobili masopustní masku.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04984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z="2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10" y="2239963"/>
            <a:ext cx="2180629" cy="3876675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35" y="2239963"/>
            <a:ext cx="2180629" cy="3876675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8" y="556712"/>
            <a:ext cx="2304256" cy="104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5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55" y="2247900"/>
            <a:ext cx="6894689" cy="3878263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 smtClean="0"/>
              <a:t>Prvňáci vytváří klauna.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38970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10" y="2239963"/>
            <a:ext cx="2180629" cy="3876675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35" y="2239963"/>
            <a:ext cx="2180629" cy="3876675"/>
          </a:xfrm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445224"/>
            <a:ext cx="1217485" cy="116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789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23</TotalTime>
  <Words>9</Words>
  <Application>Microsoft Office PowerPoint</Application>
  <PresentationFormat>Předvádění na obrazovce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Tvrdý obal</vt:lpstr>
      <vt:lpstr>     Masopust 2021</vt:lpstr>
      <vt:lpstr>Druháci vyrobili masopustní masku.</vt:lpstr>
      <vt:lpstr>Prezentace aplikace PowerPoint</vt:lpstr>
      <vt:lpstr>Prvňáci vytváří klauna.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Masopust 2021</dc:title>
  <dc:creator>Lenka</dc:creator>
  <cp:lastModifiedBy>Lenka</cp:lastModifiedBy>
  <cp:revision>3</cp:revision>
  <dcterms:created xsi:type="dcterms:W3CDTF">2021-06-29T15:07:28Z</dcterms:created>
  <dcterms:modified xsi:type="dcterms:W3CDTF">2021-06-29T15:31:28Z</dcterms:modified>
</cp:coreProperties>
</file>