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79B5DBB-1A71-4691-B272-219E3505BAE0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3D7A561-E067-4E40-9B1D-98913FFDA66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5DBB-1A71-4691-B272-219E3505BAE0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A561-E067-4E40-9B1D-98913FFDA6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5DBB-1A71-4691-B272-219E3505BAE0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A561-E067-4E40-9B1D-98913FFDA6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9B5DBB-1A71-4691-B272-219E3505BAE0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D7A561-E067-4E40-9B1D-98913FFDA66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79B5DBB-1A71-4691-B272-219E3505BAE0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3D7A561-E067-4E40-9B1D-98913FFDA66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5DBB-1A71-4691-B272-219E3505BAE0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A561-E067-4E40-9B1D-98913FFDA66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5DBB-1A71-4691-B272-219E3505BAE0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A561-E067-4E40-9B1D-98913FFDA66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9B5DBB-1A71-4691-B272-219E3505BAE0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D7A561-E067-4E40-9B1D-98913FFDA66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5DBB-1A71-4691-B272-219E3505BAE0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A561-E067-4E40-9B1D-98913FFDA6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9B5DBB-1A71-4691-B272-219E3505BAE0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D7A561-E067-4E40-9B1D-98913FFDA664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9B5DBB-1A71-4691-B272-219E3505BAE0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D7A561-E067-4E40-9B1D-98913FFDA664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9B5DBB-1A71-4691-B272-219E3505BAE0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D7A561-E067-4E40-9B1D-98913FFDA66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23728" y="548680"/>
            <a:ext cx="5112568" cy="504056"/>
          </a:xfrm>
        </p:spPr>
        <p:txBody>
          <a:bodyPr>
            <a:normAutofit/>
          </a:bodyPr>
          <a:lstStyle/>
          <a:p>
            <a:pPr algn="ctr"/>
            <a:r>
              <a:rPr lang="cs-CZ" sz="2000" u="sng" dirty="0" smtClean="0">
                <a:solidFill>
                  <a:schemeClr val="accent1"/>
                </a:solidFill>
              </a:rPr>
              <a:t>MIKULÁŠSKÝ KABARET V ŠD.</a:t>
            </a:r>
            <a:endParaRPr lang="cs-CZ" sz="2000" u="sng" dirty="0">
              <a:solidFill>
                <a:schemeClr val="accent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31840" y="3284984"/>
            <a:ext cx="3600400" cy="108012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peskle\Desktop\Fotky\Mikulášský kabaret 2019\IMG_20191206_142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3"/>
            <a:ext cx="6624735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3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aši čertíci s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honzou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popletou.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362863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andělíčci,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mikuláš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čert.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16" name="Zástupný symbol pro obsah 1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98225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ohádka o perníkové chaloupce.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12" name="Zástupný symbol pro obsah 11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210708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zimní kvíz.</a:t>
            </a:r>
            <a:b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kolik má zima měsíců?</a:t>
            </a:r>
            <a:b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jak se jmenuje obydlí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eskymáků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zazpívej vánoční koledu!</a:t>
            </a:r>
            <a:b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203456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rčování vánočních rekvizit.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278351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dopak byl děti hodný?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747259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</TotalTime>
  <Words>31</Words>
  <Application>Microsoft Office PowerPoint</Application>
  <PresentationFormat>Předvádění na obrazovce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Arkýř</vt:lpstr>
      <vt:lpstr>MIKULÁŠSKÝ KABARET V ŠD.</vt:lpstr>
      <vt:lpstr>naši čertíci s honzou popletou.</vt:lpstr>
      <vt:lpstr>andělíčci, mikuláš a čert.</vt:lpstr>
      <vt:lpstr>pohádka o perníkové chaloupce.</vt:lpstr>
      <vt:lpstr>     zimní kvíz. kolik má zima měsíců? jak se jmenuje obydlí eskymáků? zazpívej vánoční koledu! </vt:lpstr>
      <vt:lpstr>určování vánočních rekvizit.</vt:lpstr>
      <vt:lpstr>kdopak byl děti hodný?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MIKULÁŠSKÝ KABARET V ŠD.</dc:title>
  <dc:creator>Pešková</dc:creator>
  <cp:lastModifiedBy>Pešková</cp:lastModifiedBy>
  <cp:revision>5</cp:revision>
  <dcterms:created xsi:type="dcterms:W3CDTF">2019-12-11T10:38:59Z</dcterms:created>
  <dcterms:modified xsi:type="dcterms:W3CDTF">2019-12-12T17:33:56Z</dcterms:modified>
</cp:coreProperties>
</file>