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127E-C2A1-48B9-A48C-AB91FF1EEC51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DA8B-62A1-4C08-8CB2-60B1E9623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30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127E-C2A1-48B9-A48C-AB91FF1EEC51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DA8B-62A1-4C08-8CB2-60B1E9623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1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127E-C2A1-48B9-A48C-AB91FF1EEC51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DA8B-62A1-4C08-8CB2-60B1E9623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84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127E-C2A1-48B9-A48C-AB91FF1EEC51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DA8B-62A1-4C08-8CB2-60B1E9623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03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127E-C2A1-48B9-A48C-AB91FF1EEC51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DA8B-62A1-4C08-8CB2-60B1E9623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24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127E-C2A1-48B9-A48C-AB91FF1EEC51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DA8B-62A1-4C08-8CB2-60B1E9623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36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127E-C2A1-48B9-A48C-AB91FF1EEC51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DA8B-62A1-4C08-8CB2-60B1E9623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62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127E-C2A1-48B9-A48C-AB91FF1EEC51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DA8B-62A1-4C08-8CB2-60B1E9623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53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127E-C2A1-48B9-A48C-AB91FF1EEC51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DA8B-62A1-4C08-8CB2-60B1E9623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30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127E-C2A1-48B9-A48C-AB91FF1EEC51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DA8B-62A1-4C08-8CB2-60B1E9623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19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127E-C2A1-48B9-A48C-AB91FF1EEC51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DA8B-62A1-4C08-8CB2-60B1E9623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00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4127E-C2A1-48B9-A48C-AB91FF1EEC51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FDA8B-62A1-4C08-8CB2-60B1E9623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07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20079"/>
          </a:xfrm>
        </p:spPr>
        <p:txBody>
          <a:bodyPr>
            <a:noAutofit/>
          </a:bodyPr>
          <a:lstStyle/>
          <a:p>
            <a:r>
              <a:rPr lang="cs-CZ" sz="2400" u="sng" dirty="0" smtClean="0">
                <a:latin typeface="Gabriola" panose="04040605051002020D02" pitchFamily="82" charset="0"/>
              </a:rPr>
              <a:t>Výlet na Zelenou bránu.</a:t>
            </a:r>
            <a:br>
              <a:rPr lang="cs-CZ" sz="2400" u="sng" dirty="0" smtClean="0">
                <a:latin typeface="Gabriola" panose="04040605051002020D02" pitchFamily="82" charset="0"/>
              </a:rPr>
            </a:br>
            <a:r>
              <a:rPr lang="cs-CZ" sz="2400" u="sng" dirty="0" smtClean="0">
                <a:latin typeface="Gabriola" panose="04040605051002020D02" pitchFamily="82" charset="0"/>
              </a:rPr>
              <a:t>11. 10. 2019</a:t>
            </a:r>
            <a:endParaRPr lang="cs-CZ" sz="2400" u="sng" dirty="0">
              <a:latin typeface="Gabriola" panose="04040605051002020D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43808" y="2708920"/>
            <a:ext cx="3312368" cy="1408749"/>
          </a:xfrm>
        </p:spPr>
        <p:txBody>
          <a:bodyPr>
            <a:noAutofit/>
          </a:bodyPr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5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Gabriola" panose="04040605051002020D02" pitchFamily="82" charset="0"/>
              </a:rPr>
              <a:t>Pernštýnské náměstí.</a:t>
            </a:r>
            <a:endParaRPr lang="cs-CZ" sz="2400" dirty="0">
              <a:latin typeface="Gabriola" panose="04040605051002020D02" pitchFamily="82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2700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Gabriola" panose="04040605051002020D02" pitchFamily="82" charset="0"/>
              </a:rPr>
              <a:t>Ve vnitřním prostoru </a:t>
            </a:r>
            <a:r>
              <a:rPr lang="cs-CZ" sz="2400" dirty="0" err="1" smtClean="0">
                <a:latin typeface="Gabriola" panose="04040605051002020D02" pitchFamily="82" charset="0"/>
              </a:rPr>
              <a:t>předbraní</a:t>
            </a:r>
            <a:r>
              <a:rPr lang="cs-CZ" sz="2400" dirty="0" smtClean="0">
                <a:latin typeface="Gabriola" panose="04040605051002020D02" pitchFamily="82" charset="0"/>
              </a:rPr>
              <a:t> jsme shlédli výstavu „Flamenco“.</a:t>
            </a:r>
            <a:endParaRPr lang="cs-CZ" sz="2400" dirty="0">
              <a:latin typeface="Gabriola" panose="04040605051002020D02" pitchFamily="82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4155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Gabriola" panose="04040605051002020D02" pitchFamily="82" charset="0"/>
              </a:rPr>
              <a:t>Nezapomněli jsme na poděkování do pamětní knihy.</a:t>
            </a:r>
            <a:endParaRPr lang="cs-CZ" sz="2400" dirty="0">
              <a:latin typeface="Gabriola" panose="04040605051002020D02" pitchFamily="82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87611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Gabriola" panose="04040605051002020D02" pitchFamily="82" charset="0"/>
              </a:rPr>
              <a:t>Na závěr jsme ochutnali na Pernštýnském náměstí, kde  právě probíhaly Městské slavnosti 2019, pochoutku zvanou „</a:t>
            </a:r>
            <a:r>
              <a:rPr lang="cs-CZ" sz="2400" dirty="0" err="1" smtClean="0">
                <a:latin typeface="Gabriola" panose="04040605051002020D02" pitchFamily="82" charset="0"/>
              </a:rPr>
              <a:t>Brambloše</a:t>
            </a:r>
            <a:r>
              <a:rPr lang="cs-CZ" sz="2400" dirty="0" smtClean="0">
                <a:latin typeface="Gabriola" panose="04040605051002020D02" pitchFamily="82" charset="0"/>
              </a:rPr>
              <a:t>“.</a:t>
            </a:r>
            <a:endParaRPr lang="cs-CZ" sz="2400" dirty="0">
              <a:latin typeface="Gabriola" panose="04040605051002020D02" pitchFamily="82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62672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Gabriola" panose="04040605051002020D02" pitchFamily="82" charset="0"/>
              </a:rPr>
              <a:t>Od paní průvodkyně jsme se dozvěděli, že je vysoká 60 metrů a zelenou barvu získala oxidací měděné střechy.</a:t>
            </a:r>
            <a:endParaRPr lang="cs-CZ" sz="2400" dirty="0">
              <a:latin typeface="Gabriola" panose="04040605051002020D02" pitchFamily="82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4951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Gabriola" panose="04040605051002020D02" pitchFamily="82" charset="0"/>
              </a:rPr>
              <a:t>Čeká nás 154 dřevěných schodů.</a:t>
            </a:r>
            <a:endParaRPr lang="cs-CZ" sz="2400" dirty="0">
              <a:latin typeface="Gabriola" panose="04040605051002020D02" pitchFamily="82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3074" name="Picture 2" descr="C:\Users\peskle\Desktop\800px-Pardubice_CZ_Zelena_br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99" y="4697090"/>
            <a:ext cx="1080120" cy="14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eskle\Desktop\800px-Pardubice_CZ_Zelena_br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28800"/>
            <a:ext cx="1080120" cy="14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5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Gabriola" panose="04040605051002020D02" pitchFamily="82" charset="0"/>
              </a:rPr>
              <a:t>Nejdříve jsme se zaposlouchali do pověsti o vzniku erbu pánů z Pernštejna.                                                    Byl v něm rozzuřený zubr, kterého dokázal zkrotit jen statečný uhlíř Vaněk.</a:t>
            </a:r>
            <a:endParaRPr lang="cs-CZ" sz="2400" dirty="0">
              <a:latin typeface="Gabriola" panose="04040605051002020D02" pitchFamily="82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8" name="Zástupný symbol pro obsah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026" name="Picture 2" descr="C:\Users\peskle\Desktop\e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034" y="1319311"/>
            <a:ext cx="1219736" cy="205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0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sz="2400" dirty="0" smtClean="0">
                <a:latin typeface="Gabriola" panose="04040605051002020D02" pitchFamily="82" charset="0"/>
              </a:rPr>
              <a:t>.</a:t>
            </a:r>
            <a:br>
              <a:rPr lang="cs-CZ" sz="2400" dirty="0" smtClean="0">
                <a:latin typeface="Gabriola" panose="04040605051002020D02" pitchFamily="82" charset="0"/>
              </a:rPr>
            </a:br>
            <a:r>
              <a:rPr lang="cs-CZ" sz="2700" dirty="0" smtClean="0">
                <a:latin typeface="Gabriola" panose="04040605051002020D02" pitchFamily="82" charset="0"/>
              </a:rPr>
              <a:t>O patro výše se ocitáme</a:t>
            </a:r>
            <a:r>
              <a:rPr lang="cs-CZ" sz="2700" dirty="0">
                <a:latin typeface="Gabriola" panose="04040605051002020D02" pitchFamily="82" charset="0"/>
              </a:rPr>
              <a:t> </a:t>
            </a:r>
            <a:r>
              <a:rPr lang="cs-CZ" sz="2700" dirty="0" smtClean="0">
                <a:latin typeface="Gabriola" panose="04040605051002020D02" pitchFamily="82" charset="0"/>
              </a:rPr>
              <a:t>uprostřed bitvy u Milána, kde na posledního unikajícího bojovníka  </a:t>
            </a:r>
            <a:r>
              <a:rPr lang="cs-CZ" sz="2700" dirty="0" err="1" smtClean="0">
                <a:latin typeface="Gabriola" panose="04040605051002020D02" pitchFamily="82" charset="0"/>
              </a:rPr>
              <a:t>Ješka</a:t>
            </a:r>
            <a:r>
              <a:rPr lang="cs-CZ" sz="2700" dirty="0" smtClean="0">
                <a:latin typeface="Gabriola" panose="04040605051002020D02" pitchFamily="82" charset="0"/>
              </a:rPr>
              <a:t> z Pardubic a jeho koně spustili místní obyvatelé mříž brány.</a:t>
            </a:r>
            <a:r>
              <a:rPr lang="cs-CZ" sz="2700" dirty="0">
                <a:latin typeface="Gabriola" panose="04040605051002020D02" pitchFamily="82" charset="0"/>
              </a:rPr>
              <a:t> </a:t>
            </a:r>
            <a:r>
              <a:rPr lang="cs-CZ" sz="2700" dirty="0" smtClean="0">
                <a:latin typeface="Gabriola" panose="04040605051002020D02" pitchFamily="82" charset="0"/>
              </a:rPr>
              <a:t>   Nacházíme  zde odpověď </a:t>
            </a:r>
            <a:r>
              <a:rPr lang="cs-CZ" sz="2700" dirty="0">
                <a:latin typeface="Gabriola" panose="04040605051002020D02" pitchFamily="82" charset="0"/>
              </a:rPr>
              <a:t>na </a:t>
            </a:r>
            <a:r>
              <a:rPr lang="cs-CZ" sz="2700" dirty="0" smtClean="0">
                <a:latin typeface="Gabriola" panose="04040605051002020D02" pitchFamily="82" charset="0"/>
              </a:rPr>
              <a:t>otázku, jak </a:t>
            </a:r>
            <a:r>
              <a:rPr lang="cs-CZ" sz="2700" dirty="0">
                <a:latin typeface="Gabriola" panose="04040605051002020D02" pitchFamily="82" charset="0"/>
              </a:rPr>
              <a:t>vznikl znak města Pardubic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73780"/>
            <a:ext cx="1526629" cy="185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52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Gabriola" panose="04040605051002020D02" pitchFamily="82" charset="0"/>
              </a:rPr>
              <a:t>Při stoupání jsme potkali trubače, kronikáře a hodináře.</a:t>
            </a:r>
            <a:endParaRPr lang="cs-CZ" sz="2400" dirty="0">
              <a:latin typeface="Gabriola" panose="04040605051002020D02" pitchFamily="82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76634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Gabriola" panose="04040605051002020D02" pitchFamily="82" charset="0"/>
              </a:rPr>
              <a:t>Už jsme nahoře!</a:t>
            </a:r>
            <a:endParaRPr lang="cs-CZ" sz="2400" dirty="0">
              <a:latin typeface="Gabriola" panose="04040605051002020D02" pitchFamily="82" charset="0"/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633709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Gabriola" panose="04040605051002020D02" pitchFamily="82" charset="0"/>
              </a:rPr>
              <a:t>Za námi Třída Míru,</a:t>
            </a:r>
            <a:endParaRPr lang="cs-CZ" sz="2400" dirty="0">
              <a:latin typeface="Gabriola" panose="04040605051002020D02" pitchFamily="82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72066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Gabriola" panose="04040605051002020D02" pitchFamily="82" charset="0"/>
              </a:rPr>
              <a:t>Východočeské divadlo,</a:t>
            </a:r>
            <a:endParaRPr lang="cs-CZ" sz="2400" dirty="0">
              <a:latin typeface="Gabriola" panose="04040605051002020D02" pitchFamily="82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293391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122</Words>
  <Application>Microsoft Office PowerPoint</Application>
  <PresentationFormat>Předvádění na obrazovce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Výlet na Zelenou bránu. 11. 10. 2019</vt:lpstr>
      <vt:lpstr>Od paní průvodkyně jsme se dozvěděli, že je vysoká 60 metrů a zelenou barvu získala oxidací měděné střechy.</vt:lpstr>
      <vt:lpstr>Čeká nás 154 dřevěných schodů.</vt:lpstr>
      <vt:lpstr>Nejdříve jsme se zaposlouchali do pověsti o vzniku erbu pánů z Pernštejna.                                                    Byl v něm rozzuřený zubr, kterého dokázal zkrotit jen statečný uhlíř Vaněk.</vt:lpstr>
      <vt:lpstr>. O patro výše se ocitáme uprostřed bitvy u Milána, kde na posledního unikajícího bojovníka  Ješka z Pardubic a jeho koně spustili místní obyvatelé mříž brány.    Nacházíme  zde odpověď na otázku, jak vznikl znak města Pardubic</vt:lpstr>
      <vt:lpstr>Při stoupání jsme potkali trubače, kronikáře a hodináře.</vt:lpstr>
      <vt:lpstr>Už jsme nahoře!</vt:lpstr>
      <vt:lpstr>Za námi Třída Míru,</vt:lpstr>
      <vt:lpstr>Východočeské divadlo,</vt:lpstr>
      <vt:lpstr>Pernštýnské náměstí.</vt:lpstr>
      <vt:lpstr>Ve vnitřním prostoru předbraní jsme shlédli výstavu „Flamenco“.</vt:lpstr>
      <vt:lpstr>Nezapomněli jsme na poděkování do pamětní knihy.</vt:lpstr>
      <vt:lpstr>Na závěr jsme ochutnali na Pernštýnském náměstí, kde  právě probíhaly Městské slavnosti 2019, pochoutku zvanou „Brambloše“.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Výlet na Zelenou bránu. 11. 10. 2019</dc:title>
  <dc:creator>Pešková</dc:creator>
  <cp:lastModifiedBy>Pešková</cp:lastModifiedBy>
  <cp:revision>12</cp:revision>
  <dcterms:created xsi:type="dcterms:W3CDTF">2019-10-15T15:23:22Z</dcterms:created>
  <dcterms:modified xsi:type="dcterms:W3CDTF">2019-10-18T15:08:12Z</dcterms:modified>
</cp:coreProperties>
</file>