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D8D7AB-DD97-4464-B7B6-BF5D56E2D05B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5CD562-0361-494F-BA0E-00DD5546DE8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26.05.2025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cs-CZ" dirty="0" smtClean="0"/>
              <a:t>Krkonoše – 1. třída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8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66080" cy="478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6177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cs-CZ" dirty="0" smtClean="0"/>
              <a:t>Po dlouhé cestě autobusem, kterou jsme všichni zvládli bez úhony, jsme dorazili do penzionu Vápenka. Ubytovali jsme se, dali jsme si výborný oběd (kuře na paprice s knedlíkem) a po poledním klidu jsme se vydali na první pěší túru. </a:t>
            </a:r>
          </a:p>
          <a:p>
            <a:pPr marL="45720" indent="0" algn="just">
              <a:buNone/>
            </a:pPr>
            <a:r>
              <a:rPr lang="cs-CZ" dirty="0" smtClean="0"/>
              <a:t>Dnešní výlet byl dlouhý 10,7 km. Všichni prvňáčci výlet zvládli skvěle.</a:t>
            </a:r>
          </a:p>
          <a:p>
            <a:pPr marL="45720" indent="0" algn="just">
              <a:buNone/>
            </a:pPr>
            <a:r>
              <a:rPr lang="cs-CZ" dirty="0" smtClean="0"/>
              <a:t>K večeři jsme si pochutnali na naší oblíbené klasice – špagetách. V baru jsme utratili první korunky za dobrůtky.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4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3202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354313" cy="34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</TotalTime>
  <Words>86</Words>
  <Application>Microsoft Office PowerPoint</Application>
  <PresentationFormat>Předvádění na obrazovce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Aerodynamika</vt:lpstr>
      <vt:lpstr>Krkonoše – 1. třída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Libuše Kocourková</dc:creator>
  <cp:lastModifiedBy>Libuše Kocourková</cp:lastModifiedBy>
  <cp:revision>2</cp:revision>
  <dcterms:created xsi:type="dcterms:W3CDTF">2025-05-26T17:46:33Z</dcterms:created>
  <dcterms:modified xsi:type="dcterms:W3CDTF">2025-05-26T17:56:37Z</dcterms:modified>
</cp:coreProperties>
</file>