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76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1">
                <a:solidFill>
                  <a:srgbClr val="1E1E1E"/>
                </a:solidFill>
                <a:latin typeface="Aptos"/>
              </a:defRPr>
            </a:pPr>
            <a:r>
              <a:t>Čtvrťáci na dopravním hřišti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11247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0">
                <a:solidFill>
                  <a:srgbClr val="1E1E1E"/>
                </a:solidFill>
                <a:latin typeface="Aptos"/>
              </a:defRPr>
            </a:pPr>
            <a:r>
              <a:t>29. září 2026 • Dopravní hřiště na Dukle</a:t>
            </a:r>
          </a:p>
        </p:txBody>
      </p:sp>
      <p:pic>
        <p:nvPicPr>
          <p:cNvPr id="4" name="Picture 3" descr="doprava_fix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20" y="1325880"/>
            <a:ext cx="6888480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304"/>
            <a:ext cx="10972800" cy="15542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0">
                <a:solidFill>
                  <a:srgbClr val="1E1E1E"/>
                </a:solidFill>
                <a:latin typeface="Aptos"/>
              </a:defRPr>
            </a:pPr>
            <a:r>
              <a:rPr b="1" dirty="0" err="1"/>
              <a:t>Dne</a:t>
            </a:r>
            <a:r>
              <a:rPr b="1" dirty="0"/>
              <a:t> 29. </a:t>
            </a:r>
            <a:r>
              <a:rPr b="1" dirty="0" err="1"/>
              <a:t>září</a:t>
            </a:r>
            <a:r>
              <a:rPr b="1" dirty="0"/>
              <a:t> </a:t>
            </a:r>
            <a:r>
              <a:rPr b="1" dirty="0" err="1"/>
              <a:t>jsme</a:t>
            </a:r>
            <a:r>
              <a:rPr b="1" dirty="0"/>
              <a:t> se </a:t>
            </a:r>
            <a:r>
              <a:rPr b="1" dirty="0" err="1"/>
              <a:t>čtvrťáky</a:t>
            </a:r>
            <a:r>
              <a:rPr b="1" dirty="0"/>
              <a:t> </a:t>
            </a:r>
            <a:r>
              <a:rPr b="1" dirty="0" err="1"/>
              <a:t>navštívili</a:t>
            </a:r>
            <a:r>
              <a:rPr b="1" dirty="0"/>
              <a:t> </a:t>
            </a:r>
            <a:r>
              <a:rPr b="1" dirty="0" err="1"/>
              <a:t>dopravní</a:t>
            </a:r>
            <a:r>
              <a:rPr b="1" dirty="0"/>
              <a:t> </a:t>
            </a:r>
            <a:r>
              <a:rPr b="1" dirty="0" err="1"/>
              <a:t>hřiště</a:t>
            </a:r>
            <a:r>
              <a:rPr b="1"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Dukle</a:t>
            </a:r>
            <a:r>
              <a:rPr b="1" dirty="0"/>
              <a:t>. Pod </a:t>
            </a:r>
            <a:r>
              <a:rPr b="1" dirty="0" err="1"/>
              <a:t>dohledem</a:t>
            </a:r>
            <a:r>
              <a:rPr b="1" dirty="0"/>
              <a:t> </a:t>
            </a:r>
            <a:r>
              <a:rPr b="1" dirty="0" err="1"/>
              <a:t>paní</a:t>
            </a:r>
            <a:r>
              <a:rPr b="1" dirty="0"/>
              <a:t> </a:t>
            </a:r>
            <a:r>
              <a:rPr b="1" dirty="0" err="1"/>
              <a:t>policistky</a:t>
            </a:r>
            <a:r>
              <a:rPr b="1" dirty="0"/>
              <a:t> z </a:t>
            </a:r>
            <a:r>
              <a:rPr b="1" dirty="0" err="1"/>
              <a:t>městské</a:t>
            </a:r>
            <a:r>
              <a:rPr b="1" dirty="0"/>
              <a:t> </a:t>
            </a:r>
            <a:r>
              <a:rPr b="1" dirty="0" err="1"/>
              <a:t>policie</a:t>
            </a:r>
            <a:r>
              <a:rPr b="1" dirty="0"/>
              <a:t> se </a:t>
            </a:r>
            <a:r>
              <a:rPr b="1" dirty="0" err="1"/>
              <a:t>děti</a:t>
            </a:r>
            <a:r>
              <a:rPr b="1" dirty="0"/>
              <a:t> </a:t>
            </a:r>
            <a:r>
              <a:rPr b="1" dirty="0" err="1"/>
              <a:t>učily</a:t>
            </a:r>
            <a:r>
              <a:rPr b="1" dirty="0"/>
              <a:t>, </a:t>
            </a:r>
            <a:r>
              <a:rPr b="1" dirty="0" err="1"/>
              <a:t>jaká</a:t>
            </a:r>
            <a:r>
              <a:rPr b="1" dirty="0"/>
              <a:t> </a:t>
            </a:r>
            <a:r>
              <a:rPr b="1" dirty="0" err="1"/>
              <a:t>pravidla</a:t>
            </a:r>
            <a:r>
              <a:rPr b="1" dirty="0"/>
              <a:t> </a:t>
            </a:r>
            <a:r>
              <a:rPr b="1" dirty="0" err="1"/>
              <a:t>musí</a:t>
            </a:r>
            <a:r>
              <a:rPr b="1" dirty="0"/>
              <a:t>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silnici</a:t>
            </a:r>
            <a:r>
              <a:rPr b="1" dirty="0"/>
              <a:t> </a:t>
            </a:r>
            <a:r>
              <a:rPr b="1" dirty="0" err="1"/>
              <a:t>dodržovat</a:t>
            </a:r>
            <a:r>
              <a:rPr b="1" dirty="0"/>
              <a:t>, aby se </a:t>
            </a:r>
            <a:r>
              <a:rPr b="1" dirty="0" err="1"/>
              <a:t>nikomu</a:t>
            </a:r>
            <a:r>
              <a:rPr b="1" dirty="0"/>
              <a:t> nic </a:t>
            </a:r>
            <a:r>
              <a:rPr b="1" dirty="0" err="1"/>
              <a:t>nestalo</a:t>
            </a:r>
            <a:r>
              <a:rPr b="1" dirty="0"/>
              <a:t>.</a:t>
            </a:r>
            <a:br>
              <a:rPr b="1" dirty="0"/>
            </a:br>
            <a:br>
              <a:rPr b="1" dirty="0"/>
            </a:br>
            <a:r>
              <a:rPr b="1" dirty="0" err="1"/>
              <a:t>Počasí</a:t>
            </a:r>
            <a:r>
              <a:rPr b="1" dirty="0"/>
              <a:t> </a:t>
            </a:r>
            <a:r>
              <a:rPr b="1" dirty="0" err="1"/>
              <a:t>nám</a:t>
            </a:r>
            <a:r>
              <a:rPr b="1" dirty="0"/>
              <a:t> </a:t>
            </a:r>
            <a:r>
              <a:rPr b="1" dirty="0" err="1"/>
              <a:t>vyšlo</a:t>
            </a:r>
            <a:r>
              <a:rPr b="1" dirty="0"/>
              <a:t>, </a:t>
            </a:r>
            <a:r>
              <a:rPr b="1" dirty="0" err="1"/>
              <a:t>celý</a:t>
            </a:r>
            <a:r>
              <a:rPr b="1" dirty="0"/>
              <a:t> </a:t>
            </a:r>
            <a:r>
              <a:rPr b="1" dirty="0" err="1"/>
              <a:t>výlet</a:t>
            </a:r>
            <a:r>
              <a:rPr b="1" dirty="0"/>
              <a:t> se </a:t>
            </a:r>
            <a:r>
              <a:rPr b="1" dirty="0" err="1"/>
              <a:t>obešel</a:t>
            </a:r>
            <a:r>
              <a:rPr b="1" dirty="0"/>
              <a:t> bez </a:t>
            </a:r>
            <a:r>
              <a:rPr b="1" dirty="0" err="1"/>
              <a:t>zranění</a:t>
            </a:r>
            <a:r>
              <a:rPr b="1" dirty="0"/>
              <a:t> a </a:t>
            </a:r>
            <a:r>
              <a:rPr b="1" dirty="0" err="1"/>
              <a:t>děti</a:t>
            </a:r>
            <a:r>
              <a:rPr b="1" dirty="0"/>
              <a:t> </a:t>
            </a:r>
            <a:r>
              <a:rPr b="1" dirty="0" err="1"/>
              <a:t>byly</a:t>
            </a:r>
            <a:r>
              <a:rPr b="1" dirty="0"/>
              <a:t> </a:t>
            </a:r>
            <a:r>
              <a:rPr b="1" dirty="0" err="1"/>
              <a:t>pochváleny</a:t>
            </a:r>
            <a:r>
              <a:rPr b="1" dirty="0"/>
              <a:t> za to, jak </a:t>
            </a:r>
            <a:r>
              <a:rPr b="1" dirty="0" err="1"/>
              <a:t>hezky</a:t>
            </a:r>
            <a:r>
              <a:rPr b="1" dirty="0"/>
              <a:t> se </a:t>
            </a:r>
            <a:r>
              <a:rPr b="1" dirty="0" err="1"/>
              <a:t>na</a:t>
            </a:r>
            <a:r>
              <a:rPr b="1" dirty="0"/>
              <a:t> </a:t>
            </a:r>
            <a:r>
              <a:rPr b="1" dirty="0" err="1"/>
              <a:t>silnici</a:t>
            </a:r>
            <a:r>
              <a:rPr b="1" dirty="0"/>
              <a:t> </a:t>
            </a:r>
            <a:r>
              <a:rPr b="1" dirty="0" err="1"/>
              <a:t>orientují</a:t>
            </a:r>
            <a:r>
              <a:rPr b="1" dirty="0"/>
              <a:t>.</a:t>
            </a:r>
          </a:p>
        </p:txBody>
      </p:sp>
      <p:pic>
        <p:nvPicPr>
          <p:cNvPr id="3" name="Picture 2" descr="doprava_fix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2331720"/>
            <a:ext cx="54864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8813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1E1E1E"/>
                </a:solidFill>
                <a:latin typeface="Aptos"/>
              </a:defRPr>
            </a:pPr>
            <a:r>
              <a:t>Nejdříve jsme si s paní policistkou zopakovali pravidla bezpečného pohybu na silnici.</a:t>
            </a:r>
          </a:p>
        </p:txBody>
      </p:sp>
      <p:pic>
        <p:nvPicPr>
          <p:cNvPr id="3" name="Picture 2" descr="doprava_fix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703070"/>
            <a:ext cx="5577840" cy="4183379"/>
          </a:xfrm>
          <a:prstGeom prst="rect">
            <a:avLst/>
          </a:prstGeom>
        </p:spPr>
      </p:pic>
      <p:pic>
        <p:nvPicPr>
          <p:cNvPr id="4" name="Picture 3" descr="doprava_fix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703070"/>
            <a:ext cx="5577840" cy="41833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1">
                <a:solidFill>
                  <a:srgbClr val="1E1E1E"/>
                </a:solidFill>
                <a:latin typeface="Aptos"/>
              </a:defRPr>
            </a:pPr>
            <a:r>
              <a:t>A potom už přišla na řadu jízda na kole.</a:t>
            </a:r>
          </a:p>
        </p:txBody>
      </p:sp>
      <p:pic>
        <p:nvPicPr>
          <p:cNvPr id="3" name="Picture 2" descr="doprava_fix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58240"/>
            <a:ext cx="3749039" cy="4998720"/>
          </a:xfrm>
          <a:prstGeom prst="rect">
            <a:avLst/>
          </a:prstGeom>
        </p:spPr>
      </p:pic>
      <p:pic>
        <p:nvPicPr>
          <p:cNvPr id="4" name="Picture 3" descr="doprava_fix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528" y="2251710"/>
            <a:ext cx="3749039" cy="2811779"/>
          </a:xfrm>
          <a:prstGeom prst="rect">
            <a:avLst/>
          </a:prstGeom>
        </p:spPr>
      </p:pic>
      <p:pic>
        <p:nvPicPr>
          <p:cNvPr id="5" name="Picture 4" descr="doprava_fix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456" y="2251710"/>
            <a:ext cx="3749039" cy="28117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</Words>
  <Application>Microsoft Office PowerPoint</Application>
  <PresentationFormat>Širokoúhlá obrazovka</PresentationFormat>
  <Paragraphs>5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Tereza Biedermannová</cp:lastModifiedBy>
  <cp:revision>2</cp:revision>
  <dcterms:created xsi:type="dcterms:W3CDTF">2013-01-27T09:14:16Z</dcterms:created>
  <dcterms:modified xsi:type="dcterms:W3CDTF">2026-09-29T10:00:58Z</dcterms:modified>
  <cp:category/>
</cp:coreProperties>
</file>