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embeddedFontLst>
    <p:embeddedFont>
      <p:font typeface="Instrument Sans Medium" panose="020B0604020202020204" charset="0"/>
      <p:regular r:id="rId12"/>
    </p:embeddedFont>
    <p:embeddedFont>
      <p:font typeface="Open Sans" panose="020B0606030504020204" pitchFamily="34" charset="0"/>
      <p:regular r:id="rId13"/>
      <p:italic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3" d="100"/>
          <a:sy n="143" d="100"/>
        </p:scale>
        <p:origin x="15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13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1631816"/>
            <a:ext cx="11175720" cy="1061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8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Páťáci objevovali svět grafiky a fyziky ve vzdělávacím centru Sféra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07987" y="2888258"/>
            <a:ext cx="11175621" cy="38100"/>
          </a:xfrm>
          <a:prstGeom prst="roundRect">
            <a:avLst>
              <a:gd name="adj" fmla="val 49999"/>
            </a:avLst>
          </a:prstGeom>
          <a:solidFill>
            <a:srgbClr val="F5F5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507987" y="3129558"/>
            <a:ext cx="11175720" cy="2124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 pátek 9. října navštívili páťáci vzdělávací centrum Sféra v Pardubicích, kde pro ně byly připraveny dva zajímavé vzdělávací programy – Grafika a Fyzika.</a:t>
            </a:r>
            <a:endParaRPr lang="en-US" sz="1400" dirty="0"/>
          </a:p>
          <a:p>
            <a:pPr marL="284480" indent="-2844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 rámci programu o grafice se děti dozvěděly mnoho zajímavostí z historie grafiky, seznámily se s různými grafickými technikami a vyzkoušely si techniku tisku z lega.</a:t>
            </a:r>
            <a:endParaRPr lang="en-US" sz="1400" dirty="0"/>
          </a:p>
          <a:p>
            <a:pPr marL="284480" indent="-2844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Druhý program byl věnován fyzice. Páťáci si společně zopakovali rozdělením látek a jejich vlastnosti. Prostřednictvím praktických pokusů zkoumali vlastnosti pevných, kapalných a plynných látek, poznávali účinky gravitace i vlastnosti magnetů. Na závěr si sestavili jednoduchý elektrický obvod.</a:t>
            </a:r>
            <a:endParaRPr lang="en-US" sz="1400" dirty="0"/>
          </a:p>
          <a:p>
            <a:pPr marL="284480" indent="-2844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Děti si z návštěvy odnesly nejen nové poznatky a zkušenosti, ale také spoustu zajímavých  zážitků.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280982"/>
            <a:ext cx="1930352" cy="331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Grafika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686183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267816"/>
            <a:ext cx="1930352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Grafika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47663"/>
            <a:ext cx="8216694" cy="61626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313472"/>
            <a:ext cx="1930352" cy="253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Grafika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749681" cy="63330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267816"/>
            <a:ext cx="1930352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Grafika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686183" cy="6248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296011"/>
            <a:ext cx="1930352" cy="29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Fyzika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698882" cy="62652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296011"/>
            <a:ext cx="1930352" cy="297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Fyzika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698882" cy="62652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313472"/>
            <a:ext cx="1930352" cy="253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Fyzika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749681" cy="63330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24242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3994" y="3310215"/>
            <a:ext cx="1930352" cy="265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Fyzika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131" y="304800"/>
            <a:ext cx="4736981" cy="63160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</Words>
  <Application>Microsoft Office PowerPoint</Application>
  <PresentationFormat>Širokoúhlá obrazovka</PresentationFormat>
  <Paragraphs>22</Paragraphs>
  <Slides>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Instrument Sans Medium</vt:lpstr>
      <vt:lpstr>Arial</vt:lpstr>
      <vt:lpstr>Open Sans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Michal Brabec</cp:lastModifiedBy>
  <cp:revision>4</cp:revision>
  <dcterms:created xsi:type="dcterms:W3CDTF">2026-10-09T18:58:14Z</dcterms:created>
  <dcterms:modified xsi:type="dcterms:W3CDTF">2026-10-12T15:57:01Z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d8b4f09-ffcb-4265-8703-a1bd70ae308c_Enabled">
    <vt:lpwstr>true</vt:lpwstr>
  </property>
  <property fmtid="{D5CDD505-2E9C-101B-9397-08002B2CF9AE}" pid="3" name="MSIP_Label_9d8b4f09-ffcb-4265-8703-a1bd70ae308c_SetDate">
    <vt:lpwstr>2026-10-09T19:00:22Z</vt:lpwstr>
  </property>
  <property fmtid="{D5CDD505-2E9C-101B-9397-08002B2CF9AE}" pid="4" name="MSIP_Label_9d8b4f09-ffcb-4265-8703-a1bd70ae308c_Method">
    <vt:lpwstr>Standard</vt:lpwstr>
  </property>
  <property fmtid="{D5CDD505-2E9C-101B-9397-08002B2CF9AE}" pid="5" name="MSIP_Label_9d8b4f09-ffcb-4265-8703-a1bd70ae308c_Name">
    <vt:lpwstr>Confidential</vt:lpwstr>
  </property>
  <property fmtid="{D5CDD505-2E9C-101B-9397-08002B2CF9AE}" pid="6" name="MSIP_Label_9d8b4f09-ffcb-4265-8703-a1bd70ae308c_SiteId">
    <vt:lpwstr>5fff61d6-7de6-4056-a9e5-2cbe590ed700</vt:lpwstr>
  </property>
  <property fmtid="{D5CDD505-2E9C-101B-9397-08002B2CF9AE}" pid="7" name="MSIP_Label_9d8b4f09-ffcb-4265-8703-a1bd70ae308c_ActionId">
    <vt:lpwstr>d3c002e8-9c50-4823-b291-83823869ab19</vt:lpwstr>
  </property>
  <property fmtid="{D5CDD505-2E9C-101B-9397-08002B2CF9AE}" pid="8" name="MSIP_Label_9d8b4f09-ffcb-4265-8703-a1bd70ae308c_ContentBits">
    <vt:lpwstr>0</vt:lpwstr>
  </property>
  <property fmtid="{D5CDD505-2E9C-101B-9397-08002B2CF9AE}" pid="9" name="MSIP_Label_9d8b4f09-ffcb-4265-8703-a1bd70ae308c_Tag">
    <vt:lpwstr>10, 3, 0, 1</vt:lpwstr>
  </property>
</Properties>
</file>