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49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1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21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18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01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0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69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6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21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45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19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95005">
              <a:schemeClr val="accent1">
                <a:lumMod val="20000"/>
                <a:lumOff val="80000"/>
              </a:schemeClr>
            </a:gs>
            <a:gs pos="85000">
              <a:schemeClr val="accent2">
                <a:lumMod val="20000"/>
                <a:lumOff val="8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0042D-7CE7-4E18-BE25-74532F37ABA7}" type="datetimeFigureOut">
              <a:rPr lang="cs-CZ" smtClean="0"/>
              <a:t>28.12.2018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789C-CB91-498A-A81B-ACCA9074C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968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„Andělská křídla“</a:t>
            </a:r>
            <a:endParaRPr lang="cs-CZ" sz="2400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920880" cy="1872208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solidFill>
                  <a:srgbClr val="7030A0"/>
                </a:solidFill>
              </a:rPr>
              <a:t>Na výstavě „Andělská křídla“ v Ateliéru HDD jsme vpluli do vánoční atmosféry díky krásným koledám a příjemné vůni skořicových svíček. Děti si prohlédly andělské obrazy malované na hedvábí od akademické malířky Dity Dostálkové. Poslechly si biblický příběh o narození Jezulátka, který předpověděl anděl </a:t>
            </a:r>
            <a:r>
              <a:rPr lang="cs-CZ" sz="2000" dirty="0">
                <a:solidFill>
                  <a:srgbClr val="7030A0"/>
                </a:solidFill>
              </a:rPr>
              <a:t>Páně. Na závěr jsme si vyrobili andělíčka z dřevěného kolíčku.</a:t>
            </a:r>
          </a:p>
          <a:p>
            <a:pPr algn="l"/>
            <a:endParaRPr lang="cs-CZ" sz="2000" dirty="0" smtClean="0">
              <a:solidFill>
                <a:srgbClr val="7030A0"/>
              </a:solidFill>
            </a:endParaRPr>
          </a:p>
          <a:p>
            <a:pPr algn="l"/>
            <a:endParaRPr lang="cs-CZ" sz="2000" dirty="0" smtClean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peskle\Desktop\Fotky\Andělská křídla 2018\IMG_20181207_132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198022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7030A0"/>
                </a:solidFill>
              </a:rPr>
              <a:t>Obrazy andělů malované na hedvábí.</a:t>
            </a:r>
            <a:endParaRPr lang="cs-CZ" sz="2000" dirty="0">
              <a:solidFill>
                <a:srgbClr val="7030A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132348" cy="417646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2664296" cy="3552395"/>
          </a:xfrm>
        </p:spPr>
      </p:pic>
      <p:pic>
        <p:nvPicPr>
          <p:cNvPr id="2050" name="Picture 2" descr="C:\Users\peskle\Desktop\Fotky\Andělská křídla 2018\IMG_20181207_132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5235" y="1451604"/>
            <a:ext cx="3103226" cy="41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1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7030A0"/>
                </a:solidFill>
              </a:rPr>
              <a:t>Poslech příběhu o narození Jezulátka.</a:t>
            </a:r>
            <a:endParaRPr lang="cs-CZ" sz="2000" dirty="0">
              <a:solidFill>
                <a:srgbClr val="7030A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9824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7030A0"/>
                </a:solidFill>
              </a:rPr>
              <a:t>Vánoční atmosféra…</a:t>
            </a:r>
            <a:endParaRPr lang="cs-CZ" sz="2000" dirty="0">
              <a:solidFill>
                <a:srgbClr val="7030A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8180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7030A0"/>
                </a:solidFill>
              </a:rPr>
              <a:t>Výroba andělíčků z kolíčku na prádlo.</a:t>
            </a:r>
            <a:endParaRPr lang="cs-CZ" sz="2000" dirty="0">
              <a:solidFill>
                <a:srgbClr val="7030A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1584177" cy="1584177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624515"/>
            <a:ext cx="1596574" cy="1596574"/>
          </a:xfrm>
        </p:spPr>
      </p:pic>
      <p:pic>
        <p:nvPicPr>
          <p:cNvPr id="1026" name="Picture 2" descr="C:\Users\peskle\Desktop\Fotky\Andělská křídla 2018\stažený soubor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97" y="2610571"/>
            <a:ext cx="1610518" cy="16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2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7030A0"/>
                </a:solidFill>
              </a:rPr>
              <a:t>Cestování na výstavu.</a:t>
            </a:r>
            <a:endParaRPr lang="cs-CZ" sz="2000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67943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90</Words>
  <Application>Microsoft Office PowerPoint</Application>
  <PresentationFormat>Předvádění na obrazovce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„Andělská křídla“</vt:lpstr>
      <vt:lpstr>Obrazy andělů malované na hedvábí.</vt:lpstr>
      <vt:lpstr>Poslech příběhu o narození Jezulátka.</vt:lpstr>
      <vt:lpstr>Vánoční atmosféra…</vt:lpstr>
      <vt:lpstr>Výroba andělíčků z kolíčku na prádlo.</vt:lpstr>
      <vt:lpstr>Cestování na výstavu.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„Andělská křídla“</dc:title>
  <dc:creator>Pešková</dc:creator>
  <cp:lastModifiedBy>Pešková</cp:lastModifiedBy>
  <cp:revision>9</cp:revision>
  <dcterms:created xsi:type="dcterms:W3CDTF">2018-12-10T18:47:40Z</dcterms:created>
  <dcterms:modified xsi:type="dcterms:W3CDTF">2018-12-28T15:24:05Z</dcterms:modified>
</cp:coreProperties>
</file>