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6B589D-6133-41C3-A2E1-1DE86AF8BA2F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E440D7-4298-4609-A85A-5D23FD9981C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19.2.2016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Masopust v Pardubičkách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2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3860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jsme u školky Čtyřlístek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6373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9408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26789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Budoucí školáci nás pilně sledují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2400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Čekáme na starostu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353000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cs-CZ" dirty="0" smtClean="0"/>
              <a:t>adíme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3504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Zima nám nevadí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30605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Pěkné masky, dobrá nálada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42596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Okolí nás tiše sledovalo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24484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Kluci z 5. třídy vyzvali k tanci ženy z úřadu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8533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7129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30518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41</Words>
  <Application>Microsoft Office PowerPoint</Application>
  <PresentationFormat>Předvádění na obrazovce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Aerodynamika</vt:lpstr>
      <vt:lpstr>Masopust v Pardubičkách</vt:lpstr>
      <vt:lpstr>Čekáme na starostu</vt:lpstr>
      <vt:lpstr>Ladíme</vt:lpstr>
      <vt:lpstr>Zima nám nevadí</vt:lpstr>
      <vt:lpstr>Pěkné masky, dobrá nálada</vt:lpstr>
      <vt:lpstr>Okolí nás tiše sledovalo</vt:lpstr>
      <vt:lpstr>Kluci z 5. třídy vyzvali k tanci ženy z úřadu</vt:lpstr>
      <vt:lpstr>Prezentace aplikace PowerPoint</vt:lpstr>
      <vt:lpstr>Prezentace aplikace PowerPoint</vt:lpstr>
      <vt:lpstr>Prezentace aplikace PowerPoint</vt:lpstr>
      <vt:lpstr>A jsme u školky Čtyřlístek</vt:lpstr>
      <vt:lpstr>Prezentace aplikace PowerPoint</vt:lpstr>
      <vt:lpstr>Prezentace aplikace PowerPoint</vt:lpstr>
      <vt:lpstr>Budoucí školáci nás pilně sledují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Masopust v Pardubičkách</dc:title>
  <dc:creator>Deti</dc:creator>
  <cp:lastModifiedBy>Jiroutová</cp:lastModifiedBy>
  <cp:revision>3</cp:revision>
  <dcterms:created xsi:type="dcterms:W3CDTF">2016-03-29T18:30:50Z</dcterms:created>
  <dcterms:modified xsi:type="dcterms:W3CDTF">2016-04-01T10:24:24Z</dcterms:modified>
</cp:coreProperties>
</file>