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B72AD-EEEF-4DD4-A284-60DF3614AB5E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0FAC1-E0F2-4470-BB85-AC6957031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63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0FAC1-E0F2-4470-BB85-AC69570312A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16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0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4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39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3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D3AF-252E-4BBC-9E5E-48F84CC57196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pu.cz/lig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LIGA ZÁKLADNÍCH ŠKOL V ORIENTAČNÍM BĚHU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295131"/>
            <a:ext cx="3888432" cy="98296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00B050"/>
                </a:solidFill>
              </a:rPr>
              <a:t>XXXXVI. ročník</a:t>
            </a:r>
            <a:endParaRPr lang="cs-CZ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0838"/>
            <a:ext cx="3276203" cy="420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4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tris\Desktop\orienťík foto\20151007_14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5087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tris\Desktop\orienťík foto\20151007_144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55087"/>
            <a:ext cx="5006379" cy="37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3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tris\Desktop\orienťík foto\20151007_144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76184"/>
            <a:ext cx="2697410" cy="35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981" y="2000693"/>
            <a:ext cx="3545053" cy="2696035"/>
          </a:xfrm>
        </p:spPr>
      </p:pic>
      <p:pic>
        <p:nvPicPr>
          <p:cNvPr id="7" name="Picture 2" descr="C:\Users\Tetris\Desktop\orienťík foto\20151007_143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6184"/>
            <a:ext cx="2666688" cy="35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8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tris\Desktop\orienťík foto\20151007_142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64296" cy="35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tris\Desktop\orienťík foto\20151007_143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8583"/>
            <a:ext cx="2893343" cy="38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tris\Desktop\orienťík foto\20151007_1434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92" y="332656"/>
            <a:ext cx="2813373" cy="37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tris\Desktop\orienťík foto\20151007_1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" y="27444"/>
            <a:ext cx="2520280" cy="33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tris\Desktop\orienťík foto\20151007_144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" y="3499341"/>
            <a:ext cx="2520280" cy="33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tris\Desktop\orienťík foto\20151007_145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8" y="1510085"/>
            <a:ext cx="5000161" cy="37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5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tris\Desktop\orienťík foto\20151007_142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943757" cy="25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tris\Desktop\orienťík foto\20151007_143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16" y="404665"/>
            <a:ext cx="1943757" cy="25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tris\Desktop\orienťík foto\20151007_143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04666"/>
            <a:ext cx="1944216" cy="25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etris\Desktop\orienťík foto\20151007_144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9" y="3347662"/>
            <a:ext cx="2333625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63889" y="493345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 jaře se zase budeme těšit na další závody </a:t>
            </a:r>
            <a:r>
              <a:rPr lang="cs-CZ" sz="2800" dirty="0" smtClean="0">
                <a:sym typeface="Wingdings" pitchFamily="2" charset="2"/>
              </a:rPr>
              <a:t></a:t>
            </a:r>
            <a:endParaRPr lang="cs-CZ" sz="2800" dirty="0" smtClean="0"/>
          </a:p>
          <a:p>
            <a:pPr algn="r"/>
            <a:r>
              <a:rPr lang="cs-CZ" sz="4000" dirty="0" err="1" smtClean="0"/>
              <a:t>Sporťáci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1543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44616"/>
          </a:xfrm>
        </p:spPr>
        <p:txBody>
          <a:bodyPr/>
          <a:lstStyle/>
          <a:p>
            <a:r>
              <a:rPr lang="cs-CZ" dirty="0" smtClean="0"/>
              <a:t>Pro podrobnější statistiku klikněte zde: 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http://lpu.cz/liga/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30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Naši žáci se v září a v říjnu zúčastnili XXXXVI. ročníku </a:t>
            </a:r>
            <a:r>
              <a:rPr lang="cs-CZ" b="1" dirty="0"/>
              <a:t>LIGY ZÁKLADNÍCH ŠKOL V ORIENTAČNÍM BĚHU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Počasí </a:t>
            </a:r>
            <a:r>
              <a:rPr lang="cs-CZ" dirty="0"/>
              <a:t>nám přálo a dopomohlo nám </a:t>
            </a:r>
            <a:r>
              <a:rPr lang="cs-CZ" dirty="0" smtClean="0"/>
              <a:t>ke skvělým </a:t>
            </a:r>
            <a:r>
              <a:rPr lang="cs-CZ" dirty="0"/>
              <a:t>výsledkům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Soutěžilo </a:t>
            </a:r>
            <a:r>
              <a:rPr lang="cs-CZ" dirty="0"/>
              <a:t>se v těchto kategoriích: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D10 – dívky do 4. </a:t>
            </a:r>
            <a:r>
              <a:rPr lang="cs-CZ" dirty="0" smtClean="0">
                <a:solidFill>
                  <a:srgbClr val="FF0000"/>
                </a:solidFill>
              </a:rPr>
              <a:t>třídy</a:t>
            </a:r>
          </a:p>
          <a:p>
            <a:pPr lvl="1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H10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chlapci do 4.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třídy</a:t>
            </a:r>
          </a:p>
          <a:p>
            <a:pPr lvl="1"/>
            <a:r>
              <a:rPr lang="cs-CZ" dirty="0" smtClean="0">
                <a:solidFill>
                  <a:srgbClr val="7030A0"/>
                </a:solidFill>
              </a:rPr>
              <a:t>D12 </a:t>
            </a:r>
            <a:r>
              <a:rPr lang="cs-CZ" dirty="0">
                <a:solidFill>
                  <a:srgbClr val="7030A0"/>
                </a:solidFill>
              </a:rPr>
              <a:t>– dívky 5. – 6. </a:t>
            </a:r>
            <a:r>
              <a:rPr lang="cs-CZ" dirty="0" smtClean="0">
                <a:solidFill>
                  <a:srgbClr val="7030A0"/>
                </a:solidFill>
              </a:rPr>
              <a:t>třída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H12 </a:t>
            </a:r>
            <a:r>
              <a:rPr lang="cs-CZ" dirty="0">
                <a:solidFill>
                  <a:srgbClr val="00B050"/>
                </a:solidFill>
              </a:rPr>
              <a:t>– chlapci 5</a:t>
            </a:r>
            <a:r>
              <a:rPr lang="cs-CZ" dirty="0" smtClean="0">
                <a:solidFill>
                  <a:srgbClr val="00B050"/>
                </a:solidFill>
              </a:rPr>
              <a:t>.– </a:t>
            </a:r>
            <a:r>
              <a:rPr lang="cs-CZ" dirty="0">
                <a:solidFill>
                  <a:srgbClr val="00B050"/>
                </a:solidFill>
              </a:rPr>
              <a:t>6. </a:t>
            </a:r>
            <a:r>
              <a:rPr lang="cs-CZ" dirty="0" smtClean="0">
                <a:solidFill>
                  <a:srgbClr val="00B050"/>
                </a:solidFill>
              </a:rPr>
              <a:t>třída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21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Výsledky 1. kola </a:t>
            </a:r>
            <a:br>
              <a:rPr lang="cs-CZ" sz="4800" b="1" dirty="0" smtClean="0"/>
            </a:br>
            <a:r>
              <a:rPr lang="cs-CZ" sz="4800" b="1" dirty="0" smtClean="0"/>
              <a:t>23</a:t>
            </a:r>
            <a:r>
              <a:rPr lang="cs-CZ" sz="4800" b="1" dirty="0" smtClean="0"/>
              <a:t>. 9. 2015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Dubina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70527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prvním kole se v kategorii </a:t>
            </a:r>
            <a:r>
              <a:rPr lang="cs-CZ" b="1" dirty="0"/>
              <a:t>H10</a:t>
            </a:r>
            <a:r>
              <a:rPr lang="cs-CZ" dirty="0"/>
              <a:t> nejlépe umístil </a:t>
            </a:r>
            <a:r>
              <a:rPr lang="cs-CZ" b="1" dirty="0">
                <a:solidFill>
                  <a:srgbClr val="C00000"/>
                </a:solidFill>
              </a:rPr>
              <a:t>Adam </a:t>
            </a:r>
            <a:r>
              <a:rPr lang="cs-CZ" b="1" dirty="0" err="1">
                <a:solidFill>
                  <a:srgbClr val="C00000"/>
                </a:solidFill>
              </a:rPr>
              <a:t>Pithart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se 6 body, dále </a:t>
            </a:r>
            <a:r>
              <a:rPr lang="cs-CZ" b="1" dirty="0">
                <a:solidFill>
                  <a:srgbClr val="C00000"/>
                </a:solidFill>
              </a:rPr>
              <a:t>Kryštof </a:t>
            </a:r>
            <a:r>
              <a:rPr lang="cs-CZ" b="1" dirty="0" err="1">
                <a:solidFill>
                  <a:srgbClr val="C00000"/>
                </a:solidFill>
              </a:rPr>
              <a:t>Mikolda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se 3 body a </a:t>
            </a:r>
            <a:r>
              <a:rPr lang="cs-CZ" b="1" dirty="0">
                <a:solidFill>
                  <a:srgbClr val="C00000"/>
                </a:solidFill>
              </a:rPr>
              <a:t>Matyáš Holeček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se 2 body. V kategorii </a:t>
            </a:r>
            <a:r>
              <a:rPr lang="cs-CZ" b="1" dirty="0"/>
              <a:t>D10</a:t>
            </a:r>
            <a:r>
              <a:rPr lang="cs-CZ" dirty="0"/>
              <a:t> se s 2 body nejlépe umístila </a:t>
            </a:r>
            <a:r>
              <a:rPr lang="cs-CZ" b="1" dirty="0">
                <a:solidFill>
                  <a:srgbClr val="C00000"/>
                </a:solidFill>
              </a:rPr>
              <a:t>Marie Lapková</a:t>
            </a:r>
            <a:r>
              <a:rPr lang="cs-CZ" dirty="0"/>
              <a:t>, a další úspěšná místa obsadila </a:t>
            </a:r>
            <a:r>
              <a:rPr lang="cs-CZ" b="1" dirty="0">
                <a:solidFill>
                  <a:srgbClr val="C00000"/>
                </a:solidFill>
              </a:rPr>
              <a:t>Bára Zemánková</a:t>
            </a:r>
            <a:r>
              <a:rPr lang="cs-CZ" dirty="0"/>
              <a:t>, </a:t>
            </a:r>
            <a:r>
              <a:rPr lang="cs-CZ" b="1" dirty="0">
                <a:solidFill>
                  <a:srgbClr val="C00000"/>
                </a:solidFill>
              </a:rPr>
              <a:t>Isabela Neumanová </a:t>
            </a:r>
            <a:r>
              <a:rPr lang="cs-CZ" dirty="0"/>
              <a:t>a </a:t>
            </a:r>
            <a:r>
              <a:rPr lang="cs-CZ" b="1" dirty="0">
                <a:solidFill>
                  <a:srgbClr val="C00000"/>
                </a:solidFill>
              </a:rPr>
              <a:t>Veronika </a:t>
            </a:r>
            <a:r>
              <a:rPr lang="cs-CZ" b="1" dirty="0" err="1">
                <a:solidFill>
                  <a:srgbClr val="C00000"/>
                </a:solidFill>
              </a:rPr>
              <a:t>Kyndlová</a:t>
            </a:r>
            <a:r>
              <a:rPr lang="cs-CZ" dirty="0"/>
              <a:t>. V kategorii </a:t>
            </a:r>
            <a:r>
              <a:rPr lang="cs-CZ" b="1" dirty="0"/>
              <a:t>H12</a:t>
            </a:r>
            <a:r>
              <a:rPr lang="cs-CZ" dirty="0"/>
              <a:t> se nejlépe umístil </a:t>
            </a:r>
            <a:r>
              <a:rPr lang="cs-CZ" b="1" dirty="0">
                <a:solidFill>
                  <a:srgbClr val="C00000"/>
                </a:solidFill>
              </a:rPr>
              <a:t>Michal Bílek </a:t>
            </a:r>
            <a:r>
              <a:rPr lang="cs-CZ" dirty="0"/>
              <a:t>se 14 body, dále </a:t>
            </a:r>
            <a:r>
              <a:rPr lang="cs-CZ" b="1" dirty="0">
                <a:solidFill>
                  <a:srgbClr val="C00000"/>
                </a:solidFill>
              </a:rPr>
              <a:t>Patrik Hájek </a:t>
            </a:r>
            <a:r>
              <a:rPr lang="cs-CZ" dirty="0"/>
              <a:t>s 13 body a </a:t>
            </a:r>
            <a:r>
              <a:rPr lang="cs-CZ" b="1" dirty="0">
                <a:solidFill>
                  <a:srgbClr val="C00000"/>
                </a:solidFill>
              </a:rPr>
              <a:t>Michal Hofman </a:t>
            </a:r>
            <a:r>
              <a:rPr lang="cs-CZ" dirty="0"/>
              <a:t>se 4 body. Jediná reprezentantka kategorie </a:t>
            </a:r>
            <a:r>
              <a:rPr lang="cs-CZ" b="1" dirty="0"/>
              <a:t>D12</a:t>
            </a:r>
            <a:r>
              <a:rPr lang="cs-CZ" dirty="0"/>
              <a:t> – </a:t>
            </a:r>
            <a:r>
              <a:rPr lang="cs-CZ" b="1" dirty="0" err="1">
                <a:solidFill>
                  <a:srgbClr val="C00000"/>
                </a:solidFill>
              </a:rPr>
              <a:t>Nikča</a:t>
            </a:r>
            <a:r>
              <a:rPr lang="cs-CZ" b="1" dirty="0">
                <a:solidFill>
                  <a:srgbClr val="C00000"/>
                </a:solidFill>
              </a:rPr>
              <a:t> Vladyková</a:t>
            </a:r>
            <a:r>
              <a:rPr lang="cs-CZ" dirty="0"/>
              <a:t>, získala 3 body.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25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96" y="4437112"/>
            <a:ext cx="301320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/>
              <a:t>Celkově jsme se </a:t>
            </a:r>
            <a:r>
              <a:rPr lang="cs-CZ" sz="4000" dirty="0" smtClean="0"/>
              <a:t>v 1. kole umístili </a:t>
            </a:r>
            <a:r>
              <a:rPr lang="cs-CZ" sz="4000" dirty="0" smtClean="0"/>
              <a:t>na krásném </a:t>
            </a:r>
          </a:p>
          <a:p>
            <a:pPr marL="0" indent="0" algn="ctr">
              <a:buNone/>
            </a:pPr>
            <a:r>
              <a:rPr lang="cs-CZ" sz="6600" dirty="0" smtClean="0">
                <a:solidFill>
                  <a:srgbClr val="C00000"/>
                </a:solidFill>
              </a:rPr>
              <a:t>7. místě </a:t>
            </a:r>
          </a:p>
          <a:p>
            <a:pPr marL="0" indent="0" algn="ctr">
              <a:buNone/>
            </a:pPr>
            <a:r>
              <a:rPr lang="cs-CZ" sz="4000" dirty="0" smtClean="0"/>
              <a:t>z 11 škol se </a:t>
            </a:r>
            <a:r>
              <a:rPr lang="cs-CZ" sz="6600" dirty="0" smtClean="0">
                <a:solidFill>
                  <a:srgbClr val="C00000"/>
                </a:solidFill>
              </a:rPr>
              <a:t>41 body.</a:t>
            </a:r>
            <a:endParaRPr lang="cs-CZ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7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Výsledky 2. kola </a:t>
            </a:r>
            <a:br>
              <a:rPr lang="cs-CZ" sz="4800" b="1" dirty="0" smtClean="0"/>
            </a:br>
            <a:r>
              <a:rPr lang="cs-CZ" sz="4800" b="1" dirty="0" smtClean="0"/>
              <a:t>7</a:t>
            </a:r>
            <a:r>
              <a:rPr lang="cs-CZ" sz="4800" b="1" dirty="0" smtClean="0"/>
              <a:t>. 10. 2015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Studánka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 druhém kole se nám vedlo o </a:t>
            </a:r>
            <a:r>
              <a:rPr lang="cs-CZ" dirty="0" smtClean="0"/>
              <a:t>něco </a:t>
            </a:r>
            <a:r>
              <a:rPr lang="cs-CZ" dirty="0" smtClean="0"/>
              <a:t>lépe. Za kategorii </a:t>
            </a:r>
            <a:r>
              <a:rPr lang="cs-CZ" b="1" dirty="0" smtClean="0"/>
              <a:t>H10 </a:t>
            </a:r>
            <a:r>
              <a:rPr lang="cs-CZ" dirty="0" smtClean="0"/>
              <a:t>vybojoval </a:t>
            </a:r>
            <a:r>
              <a:rPr lang="cs-CZ" b="1" dirty="0" smtClean="0">
                <a:solidFill>
                  <a:srgbClr val="C00000"/>
                </a:solidFill>
              </a:rPr>
              <a:t>Ondra </a:t>
            </a:r>
            <a:r>
              <a:rPr lang="cs-CZ" b="1" dirty="0" err="1" smtClean="0">
                <a:solidFill>
                  <a:srgbClr val="C00000"/>
                </a:solidFill>
              </a:rPr>
              <a:t>Zalabák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krásné 3.místo a získal 18 bodů. </a:t>
            </a:r>
            <a:r>
              <a:rPr lang="cs-CZ" b="1" dirty="0" smtClean="0">
                <a:solidFill>
                  <a:srgbClr val="C00000"/>
                </a:solidFill>
              </a:rPr>
              <a:t>Ondra Bílek </a:t>
            </a:r>
            <a:r>
              <a:rPr lang="cs-CZ" dirty="0" smtClean="0"/>
              <a:t>získal 14 bodů, </a:t>
            </a:r>
            <a:r>
              <a:rPr lang="cs-CZ" b="1" dirty="0" smtClean="0">
                <a:solidFill>
                  <a:srgbClr val="C00000"/>
                </a:solidFill>
              </a:rPr>
              <a:t>Kryštof </a:t>
            </a:r>
            <a:r>
              <a:rPr lang="cs-CZ" b="1" dirty="0" err="1" smtClean="0">
                <a:solidFill>
                  <a:srgbClr val="C00000"/>
                </a:solidFill>
              </a:rPr>
              <a:t>Mikolda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12 bodů, </a:t>
            </a:r>
            <a:r>
              <a:rPr lang="cs-CZ" b="1" dirty="0" smtClean="0">
                <a:solidFill>
                  <a:srgbClr val="C00000"/>
                </a:solidFill>
              </a:rPr>
              <a:t>Adam </a:t>
            </a:r>
            <a:r>
              <a:rPr lang="cs-CZ" b="1" dirty="0" err="1" smtClean="0">
                <a:solidFill>
                  <a:srgbClr val="C00000"/>
                </a:solidFill>
              </a:rPr>
              <a:t>Pithart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11 bodů, </a:t>
            </a:r>
            <a:r>
              <a:rPr lang="cs-CZ" b="1" dirty="0" smtClean="0">
                <a:solidFill>
                  <a:srgbClr val="C00000"/>
                </a:solidFill>
              </a:rPr>
              <a:t>Matyáš Holeček</a:t>
            </a:r>
            <a:r>
              <a:rPr lang="cs-CZ" dirty="0" smtClean="0"/>
              <a:t> 5 bodů a </a:t>
            </a:r>
            <a:r>
              <a:rPr lang="cs-CZ" b="1" dirty="0" smtClean="0">
                <a:solidFill>
                  <a:srgbClr val="C00000"/>
                </a:solidFill>
              </a:rPr>
              <a:t>Milan Vícha </a:t>
            </a:r>
            <a:r>
              <a:rPr lang="cs-CZ" dirty="0" smtClean="0"/>
              <a:t>2 body. V kategorii </a:t>
            </a:r>
            <a:r>
              <a:rPr lang="cs-CZ" b="1" dirty="0" smtClean="0"/>
              <a:t>D10</a:t>
            </a:r>
            <a:r>
              <a:rPr lang="cs-CZ" dirty="0" smtClean="0"/>
              <a:t>, která byla nejpočetnější, vybojovala </a:t>
            </a:r>
            <a:r>
              <a:rPr lang="cs-CZ" b="1" dirty="0" err="1" smtClean="0">
                <a:solidFill>
                  <a:srgbClr val="C00000"/>
                </a:solidFill>
              </a:rPr>
              <a:t>Verča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Kyndlová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6 bodů. Naše ostatní reprezentantky se umístili těsně pod bodovanou hranicí. V kategorii </a:t>
            </a:r>
            <a:r>
              <a:rPr lang="cs-CZ" b="1" dirty="0" smtClean="0"/>
              <a:t>H12 </a:t>
            </a:r>
            <a:r>
              <a:rPr lang="cs-CZ" dirty="0" smtClean="0"/>
              <a:t>vybojoval </a:t>
            </a:r>
            <a:r>
              <a:rPr lang="cs-CZ" b="1" dirty="0" smtClean="0">
                <a:solidFill>
                  <a:srgbClr val="C00000"/>
                </a:solidFill>
              </a:rPr>
              <a:t>Michal Bílek </a:t>
            </a:r>
            <a:r>
              <a:rPr lang="cs-CZ" dirty="0" smtClean="0"/>
              <a:t>13 bodů, </a:t>
            </a:r>
            <a:r>
              <a:rPr lang="cs-CZ" b="1" dirty="0" smtClean="0">
                <a:solidFill>
                  <a:srgbClr val="C00000"/>
                </a:solidFill>
              </a:rPr>
              <a:t>Jakub </a:t>
            </a:r>
            <a:r>
              <a:rPr lang="cs-CZ" b="1" dirty="0" err="1" smtClean="0">
                <a:solidFill>
                  <a:srgbClr val="C00000"/>
                </a:solidFill>
              </a:rPr>
              <a:t>Štecker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11 bodů, </a:t>
            </a:r>
            <a:r>
              <a:rPr lang="cs-CZ" b="1" dirty="0" smtClean="0">
                <a:solidFill>
                  <a:srgbClr val="C00000"/>
                </a:solidFill>
              </a:rPr>
              <a:t>Michal Hofman </a:t>
            </a:r>
            <a:r>
              <a:rPr lang="cs-CZ" dirty="0" smtClean="0"/>
              <a:t>8 bodů, </a:t>
            </a:r>
            <a:r>
              <a:rPr lang="cs-CZ" b="1" dirty="0" smtClean="0">
                <a:solidFill>
                  <a:srgbClr val="C00000"/>
                </a:solidFill>
              </a:rPr>
              <a:t>Robert </a:t>
            </a:r>
            <a:r>
              <a:rPr lang="cs-CZ" b="1" dirty="0" err="1" smtClean="0">
                <a:solidFill>
                  <a:srgbClr val="C00000"/>
                </a:solidFill>
              </a:rPr>
              <a:t>Rajz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7 bodů a </a:t>
            </a:r>
            <a:r>
              <a:rPr lang="cs-CZ" b="1" dirty="0" smtClean="0">
                <a:solidFill>
                  <a:srgbClr val="C00000"/>
                </a:solidFill>
              </a:rPr>
              <a:t>Patrik Hájek </a:t>
            </a:r>
            <a:r>
              <a:rPr lang="cs-CZ" dirty="0" smtClean="0"/>
              <a:t>3 body. Ostatní kluci se umístili pod bodovanou hranicí. </a:t>
            </a:r>
            <a:r>
              <a:rPr lang="cs-CZ" b="1" dirty="0" smtClean="0">
                <a:solidFill>
                  <a:srgbClr val="C00000"/>
                </a:solidFill>
              </a:rPr>
              <a:t>Mirka Cachová </a:t>
            </a:r>
            <a:r>
              <a:rPr lang="cs-CZ" dirty="0" smtClean="0"/>
              <a:t>posílila v 2. kole kategorii </a:t>
            </a:r>
            <a:r>
              <a:rPr lang="cs-CZ" b="1" dirty="0" smtClean="0"/>
              <a:t>D12 </a:t>
            </a:r>
            <a:r>
              <a:rPr lang="cs-CZ" dirty="0" smtClean="0"/>
              <a:t>a získala pro školu 13 bodů. </a:t>
            </a:r>
            <a:r>
              <a:rPr lang="cs-CZ" b="1" dirty="0" err="1" smtClean="0">
                <a:solidFill>
                  <a:srgbClr val="C00000"/>
                </a:solidFill>
              </a:rPr>
              <a:t>Nikča</a:t>
            </a:r>
            <a:r>
              <a:rPr lang="cs-CZ" b="1" dirty="0" smtClean="0">
                <a:solidFill>
                  <a:srgbClr val="C00000"/>
                </a:solidFill>
              </a:rPr>
              <a:t> Vladyková </a:t>
            </a:r>
            <a:r>
              <a:rPr lang="cs-CZ" dirty="0" smtClean="0"/>
              <a:t>získala 1 bod.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22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Celkově jsem se v 2. kole umístili na krásném </a:t>
            </a:r>
            <a:r>
              <a:rPr lang="cs-CZ" sz="9800" dirty="0" smtClean="0">
                <a:solidFill>
                  <a:srgbClr val="C00000"/>
                </a:solidFill>
              </a:rPr>
              <a:t>5</a:t>
            </a:r>
            <a:r>
              <a:rPr lang="cs-CZ" dirty="0" smtClean="0">
                <a:solidFill>
                  <a:srgbClr val="C00000"/>
                </a:solidFill>
              </a:rPr>
              <a:t>. místě </a:t>
            </a:r>
            <a:r>
              <a:rPr lang="cs-CZ" dirty="0" smtClean="0"/>
              <a:t>z 10 škol se </a:t>
            </a:r>
            <a:br>
              <a:rPr lang="cs-CZ" dirty="0" smtClean="0"/>
            </a:br>
            <a:r>
              <a:rPr lang="cs-CZ" sz="8900" dirty="0" smtClean="0">
                <a:solidFill>
                  <a:srgbClr val="C00000"/>
                </a:solidFill>
              </a:rPr>
              <a:t>77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body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000" dirty="0" smtClean="0">
                <a:solidFill>
                  <a:srgbClr val="C00000"/>
                </a:solidFill>
              </a:rPr>
              <a:t>VŠEM DĚTEM PATŘÍ VELKÁ GRATULACE!!!</a:t>
            </a:r>
            <a:endParaRPr lang="cs-C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7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300" b="1" dirty="0" smtClean="0"/>
              <a:t>Foto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Následující fotky jsou pořízené z 2.kola OB.</a:t>
            </a:r>
          </a:p>
          <a:p>
            <a:r>
              <a:rPr lang="cs-CZ" dirty="0" smtClean="0"/>
              <a:t>Po překonání cílové pásky se děti s úsměvem vyfotily, aby měly hezkou vzpomínku na krásné, středeční odpoledne.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/>
              <a:t>Před startem </a:t>
            </a:r>
            <a:r>
              <a:rPr lang="cs-CZ" sz="6600" b="1" dirty="0" smtClean="0">
                <a:sym typeface="Wingdings" panose="05000000000000000000" pitchFamily="2" charset="2"/>
              </a:rPr>
              <a:t></a:t>
            </a:r>
            <a:endParaRPr lang="cs-CZ" sz="6600" b="1" dirty="0"/>
          </a:p>
        </p:txBody>
      </p:sp>
      <p:pic>
        <p:nvPicPr>
          <p:cNvPr id="4" name="Picture 3" descr="C:\Users\Tetris\Desktop\orienťík foto\20151007_133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16931" cy="50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1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/>
              <a:t>V cíli </a:t>
            </a:r>
            <a:r>
              <a:rPr lang="cs-CZ" sz="7200" b="1" dirty="0" smtClean="0">
                <a:sym typeface="Wingdings" pitchFamily="2" charset="2"/>
              </a:rPr>
              <a:t></a:t>
            </a:r>
            <a:endParaRPr lang="cs-CZ" sz="7200" b="1" dirty="0"/>
          </a:p>
        </p:txBody>
      </p:sp>
      <p:pic>
        <p:nvPicPr>
          <p:cNvPr id="5124" name="Picture 4" descr="C:\Users\Tetris\Desktop\orienťík foto\20151007_143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9805" y="253682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etris\Desktop\orienťík foto\20151007_14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etris\Desktop\orienťík foto\20151007_14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etris\Desktop\orienťík foto\20151007_14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etris\Desktop\orienťík foto\20151007_14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etris\Desktop\orienťík foto\20151007_14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2133" y="2536820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etris\Desktop\orienťík foto\20151007_143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5" y="2080768"/>
            <a:ext cx="2736305" cy="36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28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344</Words>
  <Application>Microsoft Office PowerPoint</Application>
  <PresentationFormat>Předvádění na obrazovce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LIGA ZÁKLADNÍCH ŠKOL V ORIENTAČNÍM BĚHU</vt:lpstr>
      <vt:lpstr>Prezentace aplikace PowerPoint</vt:lpstr>
      <vt:lpstr>Výsledky 1. kola  23. 9. 2015 Dubina</vt:lpstr>
      <vt:lpstr>Prezentace aplikace PowerPoint</vt:lpstr>
      <vt:lpstr>Výsledky 2. kola  7. 10. 2015 Studánka</vt:lpstr>
      <vt:lpstr>Celkově jsem se v 2. kole umístili na krásném 5. místě z 10 škol se  77 body.</vt:lpstr>
      <vt:lpstr>Foto </vt:lpstr>
      <vt:lpstr>Před startem </vt:lpstr>
      <vt:lpstr>V cíli 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 ZÁKLADNÍCH ŠKOL V ORIENTAČNÍM BĚHU</dc:title>
  <dc:creator>Tetris</dc:creator>
  <cp:lastModifiedBy>Tereza Biedermannová</cp:lastModifiedBy>
  <cp:revision>11</cp:revision>
  <dcterms:created xsi:type="dcterms:W3CDTF">2015-10-08T17:19:32Z</dcterms:created>
  <dcterms:modified xsi:type="dcterms:W3CDTF">2015-10-13T09:52:54Z</dcterms:modified>
</cp:coreProperties>
</file>