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3FE9B-D794-4CD1-B082-30715E5E87FB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7871-3E64-4777-A243-03AA90D88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94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7871-3E64-4777-A243-03AA90D8878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29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8936-DE74-4E67-8A00-121FFA543848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9406-2195-4821-9F9E-D09C72A60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72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8936-DE74-4E67-8A00-121FFA543848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9406-2195-4821-9F9E-D09C72A60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01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8936-DE74-4E67-8A00-121FFA543848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9406-2195-4821-9F9E-D09C72A60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15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8936-DE74-4E67-8A00-121FFA543848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9406-2195-4821-9F9E-D09C72A60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01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8936-DE74-4E67-8A00-121FFA543848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9406-2195-4821-9F9E-D09C72A60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45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8936-DE74-4E67-8A00-121FFA543848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9406-2195-4821-9F9E-D09C72A60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17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8936-DE74-4E67-8A00-121FFA543848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9406-2195-4821-9F9E-D09C72A60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22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8936-DE74-4E67-8A00-121FFA543848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9406-2195-4821-9F9E-D09C72A60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43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8936-DE74-4E67-8A00-121FFA543848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9406-2195-4821-9F9E-D09C72A60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41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8936-DE74-4E67-8A00-121FFA543848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9406-2195-4821-9F9E-D09C72A60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6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8936-DE74-4E67-8A00-121FFA543848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9406-2195-4821-9F9E-D09C72A60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4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18936-DE74-4E67-8A00-121FFA543848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29406-2195-4821-9F9E-D09C72A60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47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37523"/>
            <a:ext cx="7772400" cy="1479309"/>
          </a:xfrm>
        </p:spPr>
        <p:txBody>
          <a:bodyPr>
            <a:noAutofit/>
          </a:bodyPr>
          <a:lstStyle/>
          <a:p>
            <a:r>
              <a:rPr lang="cs-CZ" sz="6600" b="1" u="sng" dirty="0" smtClean="0">
                <a:solidFill>
                  <a:srgbClr val="FF0000"/>
                </a:solidFill>
              </a:rPr>
              <a:t>P</a:t>
            </a:r>
            <a:r>
              <a:rPr lang="cs-CZ" sz="6600" b="1" u="sng" dirty="0" smtClean="0">
                <a:solidFill>
                  <a:srgbClr val="00B050"/>
                </a:solidFill>
              </a:rPr>
              <a:t>a</a:t>
            </a:r>
            <a:r>
              <a:rPr lang="cs-CZ" sz="6600" b="1" u="sng" dirty="0" smtClean="0">
                <a:solidFill>
                  <a:srgbClr val="0070C0"/>
                </a:solidFill>
              </a:rPr>
              <a:t>r</a:t>
            </a:r>
            <a:r>
              <a:rPr lang="cs-CZ" sz="6600" b="1" u="sng" dirty="0" smtClean="0">
                <a:solidFill>
                  <a:srgbClr val="FFFF00"/>
                </a:solidFill>
              </a:rPr>
              <a:t>d</a:t>
            </a:r>
            <a:r>
              <a:rPr lang="cs-CZ" sz="6600" b="1" u="sng" dirty="0" smtClean="0">
                <a:solidFill>
                  <a:srgbClr val="C00000"/>
                </a:solidFill>
              </a:rPr>
              <a:t>u</a:t>
            </a:r>
            <a:r>
              <a:rPr lang="cs-CZ" sz="6600" b="1" u="sng" dirty="0" smtClean="0">
                <a:solidFill>
                  <a:srgbClr val="00B050"/>
                </a:solidFill>
              </a:rPr>
              <a:t>b</a:t>
            </a:r>
            <a:r>
              <a:rPr lang="cs-CZ" sz="6600" b="1" u="sng" dirty="0" smtClean="0">
                <a:solidFill>
                  <a:srgbClr val="0070C0"/>
                </a:solidFill>
              </a:rPr>
              <a:t>i</a:t>
            </a:r>
            <a:r>
              <a:rPr lang="cs-CZ" sz="6600" b="1" u="sng" dirty="0" smtClean="0">
                <a:solidFill>
                  <a:srgbClr val="FFFF00"/>
                </a:solidFill>
              </a:rPr>
              <a:t>c</a:t>
            </a:r>
            <a:r>
              <a:rPr lang="cs-CZ" sz="6600" b="1" u="sng" dirty="0" smtClean="0">
                <a:solidFill>
                  <a:srgbClr val="C00000"/>
                </a:solidFill>
              </a:rPr>
              <a:t>k</a:t>
            </a:r>
            <a:r>
              <a:rPr lang="cs-CZ" sz="6600" b="1" u="sng" dirty="0" smtClean="0">
                <a:solidFill>
                  <a:srgbClr val="00B050"/>
                </a:solidFill>
              </a:rPr>
              <a:t>é </a:t>
            </a:r>
            <a:r>
              <a:rPr lang="cs-CZ" sz="6600" b="1" u="sng" dirty="0" err="1" smtClean="0">
                <a:solidFill>
                  <a:srgbClr val="FF0000"/>
                </a:solidFill>
              </a:rPr>
              <a:t>š</a:t>
            </a:r>
            <a:r>
              <a:rPr lang="cs-CZ" sz="6600" b="1" u="sng" dirty="0" err="1" smtClean="0">
                <a:solidFill>
                  <a:srgbClr val="00B050"/>
                </a:solidFill>
              </a:rPr>
              <a:t>t</a:t>
            </a:r>
            <a:r>
              <a:rPr lang="cs-CZ" sz="6600" b="1" u="sng" dirty="0" err="1" smtClean="0">
                <a:solidFill>
                  <a:srgbClr val="0070C0"/>
                </a:solidFill>
              </a:rPr>
              <a:t>ě</a:t>
            </a:r>
            <a:r>
              <a:rPr lang="cs-CZ" sz="6600" b="1" u="sng" dirty="0" err="1" smtClean="0">
                <a:solidFill>
                  <a:srgbClr val="00B050"/>
                </a:solidFill>
              </a:rPr>
              <a:t>B</a:t>
            </a:r>
            <a:r>
              <a:rPr lang="cs-CZ" sz="6600" b="1" u="sng" dirty="0" err="1" smtClean="0">
                <a:solidFill>
                  <a:srgbClr val="C00000"/>
                </a:solidFill>
              </a:rPr>
              <a:t>E</a:t>
            </a:r>
            <a:r>
              <a:rPr lang="cs-CZ" sz="6600" b="1" u="sng" dirty="0" err="1" smtClean="0">
                <a:solidFill>
                  <a:srgbClr val="7030A0"/>
                </a:solidFill>
              </a:rPr>
              <a:t>T</a:t>
            </a:r>
            <a:r>
              <a:rPr lang="cs-CZ" sz="6600" b="1" u="sng" dirty="0" err="1" smtClean="0">
                <a:solidFill>
                  <a:srgbClr val="00B050"/>
                </a:solidFill>
              </a:rPr>
              <a:t>Á</a:t>
            </a:r>
            <a:r>
              <a:rPr lang="cs-CZ" sz="6600" b="1" u="sng" dirty="0" err="1" smtClean="0">
                <a:solidFill>
                  <a:srgbClr val="FFC000"/>
                </a:solidFill>
              </a:rPr>
              <a:t>n</a:t>
            </a:r>
            <a:r>
              <a:rPr lang="cs-CZ" sz="6600" b="1" u="sng" dirty="0" err="1" smtClean="0">
                <a:solidFill>
                  <a:srgbClr val="002060"/>
                </a:solidFill>
              </a:rPr>
              <a:t>í</a:t>
            </a:r>
            <a:endParaRPr lang="cs-CZ" sz="6600" b="1" u="sng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818467" cy="263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88745" y="2348880"/>
            <a:ext cx="6192688" cy="2627861"/>
          </a:xfrm>
        </p:spPr>
        <p:txBody>
          <a:bodyPr>
            <a:noAutofit/>
          </a:bodyPr>
          <a:lstStyle/>
          <a:p>
            <a:r>
              <a:rPr lang="cs-CZ" sz="8000" b="1" u="sng" dirty="0" smtClean="0">
                <a:solidFill>
                  <a:srgbClr val="FF0000"/>
                </a:solidFill>
              </a:rPr>
              <a:t>ŠKOLNÍ KOLO</a:t>
            </a:r>
          </a:p>
          <a:p>
            <a:r>
              <a:rPr lang="cs-CZ" sz="5400" b="1" dirty="0" smtClean="0">
                <a:solidFill>
                  <a:schemeClr val="tx1"/>
                </a:solidFill>
              </a:rPr>
              <a:t>9.11.2015</a:t>
            </a:r>
            <a:endParaRPr lang="cs-CZ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Vyhlášení výsledků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Vyhlášení výsledků Pardubického Štěbetání:</a:t>
            </a:r>
            <a:endParaRPr lang="cs-CZ" dirty="0"/>
          </a:p>
        </p:txBody>
      </p:sp>
      <p:pic>
        <p:nvPicPr>
          <p:cNvPr id="1026" name="Picture 2" descr="\\ZSKYJSRV\sborovna\FOTO\2015-2016\vyhodnocení štěbetání a logické olympiády\IMG_3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03918"/>
            <a:ext cx="4023316" cy="26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ZSKYJSRV\sborovna\FOTO\2015-2016\vyhodnocení štěbetání a logické olympiády\IMG_3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697029"/>
            <a:ext cx="2843983" cy="18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8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Poděkování </a:t>
            </a:r>
            <a:r>
              <a:rPr lang="cs-CZ" sz="4800" b="1" dirty="0" smtClean="0">
                <a:sym typeface="Wingdings" pitchFamily="2" charset="2"/>
              </a:rPr>
              <a:t>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800" dirty="0" smtClean="0"/>
              <a:t>Všem soutěžícím patří velký potlesk za statečnost a krásný výkon a postupujícím soutěžícím budeme </a:t>
            </a:r>
            <a:r>
              <a:rPr lang="cs-CZ" sz="4800" dirty="0" smtClean="0">
                <a:solidFill>
                  <a:srgbClr val="FF0000"/>
                </a:solidFill>
              </a:rPr>
              <a:t>držet pěsti</a:t>
            </a:r>
            <a:r>
              <a:rPr lang="cs-CZ" sz="4800" dirty="0" smtClean="0"/>
              <a:t> do dalšího kola.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6828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r>
              <a:rPr lang="cs-CZ" b="1" dirty="0" smtClean="0"/>
              <a:t>Do školního kola </a:t>
            </a:r>
            <a:r>
              <a:rPr lang="cs-CZ" b="1" dirty="0" smtClean="0">
                <a:solidFill>
                  <a:srgbClr val="002060"/>
                </a:solidFill>
              </a:rPr>
              <a:t>Pardubického štěbetání </a:t>
            </a:r>
            <a:r>
              <a:rPr lang="cs-CZ" b="1" dirty="0" smtClean="0"/>
              <a:t>se přihlásilo celkem 20 žáků z I.,II. a III. </a:t>
            </a:r>
            <a:r>
              <a:rPr lang="cs-CZ" b="1" dirty="0"/>
              <a:t>r</a:t>
            </a:r>
            <a:r>
              <a:rPr lang="cs-CZ" b="1" dirty="0" smtClean="0"/>
              <a:t>očníku.</a:t>
            </a:r>
          </a:p>
          <a:p>
            <a:r>
              <a:rPr lang="cs-CZ" b="1" dirty="0" smtClean="0"/>
              <a:t>Porota, ve složení </a:t>
            </a:r>
            <a:r>
              <a:rPr lang="cs-CZ" b="1" dirty="0" err="1" smtClean="0"/>
              <a:t>p.uč</a:t>
            </a:r>
            <a:r>
              <a:rPr lang="cs-CZ" b="1" dirty="0" smtClean="0"/>
              <a:t>. Míši </a:t>
            </a:r>
            <a:r>
              <a:rPr lang="cs-CZ" b="1" dirty="0" err="1" smtClean="0"/>
              <a:t>Jubánkové</a:t>
            </a:r>
            <a:r>
              <a:rPr lang="cs-CZ" b="1" dirty="0" smtClean="0"/>
              <a:t>, Terezy Biedermannové a paní asistentky Pavlíny </a:t>
            </a:r>
            <a:r>
              <a:rPr lang="cs-CZ" b="1" dirty="0" err="1" smtClean="0"/>
              <a:t>Ďurišíkové</a:t>
            </a:r>
            <a:r>
              <a:rPr lang="cs-CZ" b="1" dirty="0" smtClean="0"/>
              <a:t>, vybrala celkem 6 žáků, kteří postoupili do </a:t>
            </a:r>
            <a:r>
              <a:rPr lang="cs-CZ" b="1" dirty="0" smtClean="0">
                <a:solidFill>
                  <a:srgbClr val="002060"/>
                </a:solidFill>
              </a:rPr>
              <a:t>krajského kola</a:t>
            </a:r>
            <a:r>
              <a:rPr lang="cs-CZ" b="1" dirty="0" smtClean="0"/>
              <a:t>.</a:t>
            </a:r>
          </a:p>
          <a:p>
            <a:r>
              <a:rPr lang="cs-CZ" b="1" dirty="0" smtClean="0"/>
              <a:t>Tito děti budou reprezentovat naši školu </a:t>
            </a:r>
            <a:r>
              <a:rPr lang="cs-CZ" b="1" dirty="0" smtClean="0">
                <a:solidFill>
                  <a:srgbClr val="002060"/>
                </a:solidFill>
              </a:rPr>
              <a:t>25.listopadu v krajském kole v DDM Beta</a:t>
            </a:r>
            <a:r>
              <a:rPr lang="cs-CZ" b="1" dirty="0" smtClean="0"/>
              <a:t>.</a:t>
            </a:r>
          </a:p>
          <a:p>
            <a:r>
              <a:rPr lang="cs-CZ" b="1" dirty="0" smtClean="0"/>
              <a:t>Všichni žáci zpívali krásně a nejen my, ale i porota (čtvrťáci) jsme si užili fajn hodinu zpestřenou krásným zpěvem.</a:t>
            </a:r>
          </a:p>
        </p:txBody>
      </p:sp>
    </p:spTree>
    <p:extLst>
      <p:ext uri="{BB962C8B-B14F-4D97-AF65-F5344CB8AC3E}">
        <p14:creationId xmlns:p14="http://schemas.microsoft.com/office/powerpoint/2010/main" val="13481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3322712" cy="550547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Na úvod pár slov a už může začít zpívat první soutěžící.</a:t>
            </a:r>
          </a:p>
          <a:p>
            <a:r>
              <a:rPr lang="cs-CZ" sz="2800" dirty="0" smtClean="0"/>
              <a:t>Porota i publikum pozorně poslouchali a odměnili každého soutěžícího velkým potleskem.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4310533" cy="323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12" y="3509045"/>
            <a:ext cx="4316481" cy="328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0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0" y="3915159"/>
            <a:ext cx="2089790" cy="27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949730"/>
            <a:ext cx="2063867" cy="275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2063867" cy="275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3" y="476672"/>
            <a:ext cx="2063867" cy="275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41200"/>
            <a:ext cx="2232248" cy="29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2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78" y="3490773"/>
            <a:ext cx="2410174" cy="321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761"/>
            <a:ext cx="2392029" cy="319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http://files.market1-1.webnode.cz/system_preview_detail_200000222-1345b143ff-public/Pt%C3%A1ci%20a%20no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12368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91" y="3481192"/>
            <a:ext cx="2448272" cy="326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34" y="199827"/>
            <a:ext cx="2467714" cy="329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10" descr="Výsledek obrázku pro houslový klí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12" descr="Výsledek obrázku pro houslový klíč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14" descr="Výsledek obrázku pro houslový klíč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14" name="Picture 18" descr="http://www.samolepkynazed.org/_img/dekorace/ostatni/houslovy_kli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4" y="4111854"/>
            <a:ext cx="1159162" cy="10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5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3278"/>
            <a:ext cx="2461277" cy="328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07521"/>
            <a:ext cx="2899123" cy="386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75639"/>
            <a:ext cx="2461276" cy="328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15" y="1907521"/>
            <a:ext cx="2899123" cy="386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2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tris\Downloads\091120151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20" y="260648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tris\Downloads\091120151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13174"/>
            <a:ext cx="2880320" cy="3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0878"/>
            <a:ext cx="2448272" cy="32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20" y="3429000"/>
            <a:ext cx="2376264" cy="324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74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Na závěr jsme si všichni společně zazpívali.</a:t>
            </a:r>
            <a:endParaRPr lang="cs-CZ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840760" cy="512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5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Po těžkém rozhodování se porota shodla, že do krajského kola postupují tito žáci: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I. Kategorie </a:t>
            </a:r>
          </a:p>
          <a:p>
            <a:pPr lvl="1"/>
            <a:r>
              <a:rPr lang="cs-CZ" dirty="0" smtClean="0"/>
              <a:t>Nela </a:t>
            </a:r>
            <a:r>
              <a:rPr lang="cs-CZ" dirty="0" err="1" smtClean="0"/>
              <a:t>Pivokonská</a:t>
            </a:r>
            <a:r>
              <a:rPr lang="cs-CZ" dirty="0" smtClean="0"/>
              <a:t> (1.třída)</a:t>
            </a:r>
          </a:p>
          <a:p>
            <a:r>
              <a:rPr lang="cs-CZ" dirty="0" smtClean="0"/>
              <a:t>II. Kategorie </a:t>
            </a:r>
          </a:p>
          <a:p>
            <a:pPr lvl="1"/>
            <a:r>
              <a:rPr lang="cs-CZ" dirty="0" smtClean="0"/>
              <a:t>Viktor Půlpán (2. třída)</a:t>
            </a:r>
          </a:p>
          <a:p>
            <a:pPr lvl="1"/>
            <a:r>
              <a:rPr lang="cs-CZ" dirty="0" smtClean="0"/>
              <a:t>Tereza Šípová (2. třída)</a:t>
            </a:r>
          </a:p>
          <a:p>
            <a:r>
              <a:rPr lang="cs-CZ" dirty="0" smtClean="0"/>
              <a:t>III. Kategorie</a:t>
            </a:r>
          </a:p>
          <a:p>
            <a:pPr lvl="1"/>
            <a:r>
              <a:rPr lang="cs-CZ" dirty="0" smtClean="0"/>
              <a:t>Barbora Zemánková (3. třída)</a:t>
            </a:r>
          </a:p>
          <a:p>
            <a:pPr lvl="1"/>
            <a:r>
              <a:rPr lang="cs-CZ" dirty="0" smtClean="0"/>
              <a:t>Veronika Kindlová (3. třída)</a:t>
            </a:r>
          </a:p>
          <a:p>
            <a:pPr lvl="1"/>
            <a:r>
              <a:rPr lang="cs-CZ" dirty="0" smtClean="0"/>
              <a:t>Isabela Neumanová (3. třída)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321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216</Words>
  <Application>Microsoft Office PowerPoint</Application>
  <PresentationFormat>Předvádění na obrazovce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Pardubické štěBETÁní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 závěr jsme si všichni společně zazpívali.</vt:lpstr>
      <vt:lpstr>Po těžkém rozhodování se porota shodla, že do krajského kola postupují tito žáci:</vt:lpstr>
      <vt:lpstr>Vyhlášení výsledků</vt:lpstr>
      <vt:lpstr>Poděkování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Pardubické štěBETÁní</dc:title>
  <dc:creator>Tetris</dc:creator>
  <cp:lastModifiedBy>Tereza Biedermannová</cp:lastModifiedBy>
  <cp:revision>9</cp:revision>
  <dcterms:created xsi:type="dcterms:W3CDTF">2015-11-10T16:11:28Z</dcterms:created>
  <dcterms:modified xsi:type="dcterms:W3CDTF">2015-11-11T14:45:47Z</dcterms:modified>
</cp:coreProperties>
</file>