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63" r:id="rId15"/>
    <p:sldId id="264" r:id="rId16"/>
    <p:sldId id="266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7E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854D-3BD8-460C-B77F-DF1820F925BC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8D6F-71FB-40BC-AF5F-FD152CAC8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53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854D-3BD8-460C-B77F-DF1820F925BC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8D6F-71FB-40BC-AF5F-FD152CAC8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3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854D-3BD8-460C-B77F-DF1820F925BC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8D6F-71FB-40BC-AF5F-FD152CAC8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30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854D-3BD8-460C-B77F-DF1820F925BC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8D6F-71FB-40BC-AF5F-FD152CAC8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79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854D-3BD8-460C-B77F-DF1820F925BC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8D6F-71FB-40BC-AF5F-FD152CAC8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88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854D-3BD8-460C-B77F-DF1820F925BC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8D6F-71FB-40BC-AF5F-FD152CAC8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06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854D-3BD8-460C-B77F-DF1820F925BC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8D6F-71FB-40BC-AF5F-FD152CAC8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40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854D-3BD8-460C-B77F-DF1820F925BC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8D6F-71FB-40BC-AF5F-FD152CAC8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86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854D-3BD8-460C-B77F-DF1820F925BC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8D6F-71FB-40BC-AF5F-FD152CAC8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39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854D-3BD8-460C-B77F-DF1820F925BC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8D6F-71FB-40BC-AF5F-FD152CAC8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91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854D-3BD8-460C-B77F-DF1820F925BC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8D6F-71FB-40BC-AF5F-FD152CAC8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53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4854D-3BD8-460C-B77F-DF1820F925BC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8D6F-71FB-40BC-AF5F-FD152CAC8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56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0856" y="584684"/>
            <a:ext cx="7711584" cy="2988332"/>
          </a:xfrm>
        </p:spPr>
        <p:txBody>
          <a:bodyPr>
            <a:noAutofit/>
          </a:bodyPr>
          <a:lstStyle/>
          <a:p>
            <a:r>
              <a:rPr lang="cs-CZ" sz="8800" b="1" dirty="0" smtClean="0"/>
              <a:t>Náš výlet do</a:t>
            </a:r>
            <a:br>
              <a:rPr lang="cs-CZ" sz="8800" b="1" dirty="0" smtClean="0"/>
            </a:br>
            <a:endParaRPr lang="cs-CZ" sz="8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40152" y="5517232"/>
            <a:ext cx="2232248" cy="72008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</a:rPr>
              <a:t>1.10.2015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Tetris\Desktop\pra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42" y="2547257"/>
            <a:ext cx="5890012" cy="271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1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C:\Users\Tetris\Desktop\Praha výlet\12077388_1048795635130568_208719246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C:\Users\Tetris\Desktop\Praha výlet\12071786_1048795608463904_692772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 descr="C:\Users\Tetris\Desktop\Praha výlet\12087354_1048795671797231_127025475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tris\Desktop\Praha výlet\12092308_1048795598463905_7734802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4" y="404664"/>
            <a:ext cx="4338482" cy="607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Tetris\Desktop\Praha výlet\12092347_1048795188463946_1436477202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53003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Tetris\Desktop\Praha výlet\12067926_1048795311797267_44478265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032448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Nerudova ulice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12160" y="1600200"/>
            <a:ext cx="267464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Ke Karlovu mostu jsme došli Nerudovou ulicí. Měli jsme za úkol zapamatovat si co nejvíce znamení na domech. </a:t>
            </a:r>
            <a:endParaRPr lang="cs-CZ" dirty="0"/>
          </a:p>
        </p:txBody>
      </p:sp>
      <p:sp>
        <p:nvSpPr>
          <p:cNvPr id="4" name="AutoShape 2" descr="Výsledek obrázku pro nerudova znamen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nerudova znamen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nerudova znamen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0" name="Picture 8" descr="http://www.kralovskacesta.cz/data/media/foto/large/img_1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2" y="1772816"/>
            <a:ext cx="2308883" cy="15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fototuristika.cz/data/wysiwyg/tips/789/image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2448273" cy="15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imgs.idnes.cz/praha/A001208_TON_8UZLAT_CIS2-V_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21" y="3933056"/>
            <a:ext cx="1718593" cy="25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img.signaly.cz/photos/030000/30640/cfd3ed29da7040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55290"/>
            <a:ext cx="2597648" cy="19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4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Karlův most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cs-CZ" dirty="0" smtClean="0"/>
              <a:t>Karlův most jsme rychle proběhli, protože turistů tu bylo opravdu moc.</a:t>
            </a:r>
            <a:endParaRPr lang="cs-CZ" dirty="0"/>
          </a:p>
        </p:txBody>
      </p:sp>
      <p:pic>
        <p:nvPicPr>
          <p:cNvPr id="10242" name="Picture 2" descr="http://old.zsdobrichovice.cz/ukoly/informatika/files/vyuka_pp/praha/karluv_most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64773"/>
            <a:ext cx="7033665" cy="395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Orloj a Staroměstské náměstí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 cestě nazpátek jsme se zastavili u orloje a na Staroměstském náměstí. Nejvíce nás asi zaujal pán vytvářející ty největší bubliny z ručně dělaného bublifuku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11266" name="Picture 2" descr="C:\Users\Tetris\Desktop\Praha výlet\12048491_1048794948463970_176890428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99551"/>
            <a:ext cx="3887670" cy="51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Celetná ulice ???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Posledním úkolem, před příchodem na nádraží, bylo zjistit, proč se jmenuje Celetná ulice právě Celetná???</a:t>
            </a:r>
          </a:p>
          <a:p>
            <a:r>
              <a:rPr lang="cs-CZ" dirty="0" smtClean="0"/>
              <a:t>Jelikož to nevěděli ani paní učitelky, nezbývalo nám, než se zeptat kolemjdoucích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r>
              <a:rPr lang="cs-CZ" dirty="0" smtClean="0">
                <a:sym typeface="Wingdings" pitchFamily="2" charset="2"/>
              </a:rPr>
              <a:t>Takže Celetná se jmenuje, protože………………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9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 smtClean="0"/>
              <a:t>Výlet jsme si užili a už se těšíme na další </a:t>
            </a:r>
            <a:r>
              <a:rPr lang="cs-CZ" sz="3600" b="1" dirty="0" smtClean="0">
                <a:sym typeface="Wingdings" pitchFamily="2" charset="2"/>
              </a:rPr>
              <a:t>	</a:t>
            </a:r>
            <a:endParaRPr lang="cs-CZ" sz="3600" b="1" dirty="0"/>
          </a:p>
        </p:txBody>
      </p:sp>
      <p:pic>
        <p:nvPicPr>
          <p:cNvPr id="18434" name="Picture 2" descr="C:\Users\Tetris\Desktop\Praha výlet\12047427_1048795771797221_197548117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73" y="1619795"/>
            <a:ext cx="6732240" cy="50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Tady jsme začínali….</a:t>
            </a:r>
            <a:endParaRPr lang="cs-CZ" b="1" dirty="0"/>
          </a:p>
        </p:txBody>
      </p:sp>
      <p:pic>
        <p:nvPicPr>
          <p:cNvPr id="2050" name="Picture 2" descr="C:\Users\Tetris\Desktop\Praha výlet\12047778_1048795858463879_27979807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9" y="1556792"/>
            <a:ext cx="6065509" cy="45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16216" y="1731438"/>
            <a:ext cx="2520280" cy="434710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Vlak měl zpoždění, tak jsme se šli zahřát na sluníčko. </a:t>
            </a:r>
          </a:p>
          <a:p>
            <a:r>
              <a:rPr lang="cs-CZ" dirty="0" smtClean="0"/>
              <a:t>Počáteční úsměv nám vydržel po celý výlet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5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64288" y="1574805"/>
            <a:ext cx="1895062" cy="4518492"/>
          </a:xfrm>
        </p:spPr>
        <p:txBody>
          <a:bodyPr>
            <a:noAutofit/>
          </a:bodyPr>
          <a:lstStyle/>
          <a:p>
            <a:r>
              <a:rPr lang="cs-CZ" sz="1600" dirty="0" smtClean="0"/>
              <a:t>Cesta vlakem utekla a všichni jsme z něj vystoupili </a:t>
            </a:r>
            <a:r>
              <a:rPr lang="cs-CZ" sz="1600" dirty="0" smtClean="0">
                <a:sym typeface="Wingdings" pitchFamily="2" charset="2"/>
              </a:rPr>
              <a:t></a:t>
            </a:r>
            <a:endParaRPr lang="cs-CZ" sz="1600" dirty="0" smtClean="0"/>
          </a:p>
          <a:p>
            <a:r>
              <a:rPr lang="cs-CZ" sz="1600" dirty="0" smtClean="0"/>
              <a:t>Po jízdě v metru a v tramvaji jsme zastavili před Pražským hradem, kde jsme s úžasem sledovali výměnu stráží.</a:t>
            </a:r>
          </a:p>
          <a:p>
            <a:r>
              <a:rPr lang="cs-CZ" sz="1600" dirty="0" smtClean="0"/>
              <a:t>Poté jsme s nadšením obdivovali Katedrálu sv. Víta.</a:t>
            </a:r>
            <a:endParaRPr lang="cs-CZ" sz="1600" dirty="0"/>
          </a:p>
        </p:txBody>
      </p:sp>
      <p:pic>
        <p:nvPicPr>
          <p:cNvPr id="3074" name="Picture 2" descr="C:\Users\Tetris\Desktop\Praha výlet\12063985_1048795811797217_116041082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7" y="1628800"/>
            <a:ext cx="6818759" cy="511406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b="1" dirty="0" smtClean="0"/>
              <a:t>Pražský hrad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235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Katedrála sv. Víta</a:t>
            </a:r>
            <a:endParaRPr lang="cs-CZ" b="1" dirty="0"/>
          </a:p>
        </p:txBody>
      </p:sp>
      <p:pic>
        <p:nvPicPr>
          <p:cNvPr id="5122" name="Picture 2" descr="http://www.digital-guide.cz/media/thumbs/digital_guide/pamatky_by_divine/Hradcany/Chram_sv_Vita/JPG_Chram_Sv_Vita_jpg_800x800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20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Vladislavský sál</a:t>
            </a:r>
            <a:endParaRPr lang="cs-CZ" b="1" dirty="0"/>
          </a:p>
        </p:txBody>
      </p:sp>
      <p:pic>
        <p:nvPicPr>
          <p:cNvPr id="6146" name="Picture 2" descr="C:\Users\Tetris\Desktop\Praha výlet\12092755_1048795685130563_172633251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54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732240" y="1556792"/>
            <a:ext cx="2170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Ve Vladislavském sále jsme s ¨nadšením¨ poslouchali a nemohli se dočkat Zlaté uličky, kde jsme si nakoupili spoustu suvenýrů a kde jsme také měli KONEČNĚ rozchod </a:t>
            </a:r>
            <a:r>
              <a:rPr lang="cs-CZ" sz="2000" dirty="0" smtClean="0">
                <a:sym typeface="Wingdings" pitchFamily="2" charset="2"/>
              </a:rPr>
              <a:t></a:t>
            </a:r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463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Zlatá ulička</a:t>
            </a:r>
            <a:endParaRPr lang="cs-CZ" b="1" dirty="0"/>
          </a:p>
        </p:txBody>
      </p:sp>
      <p:pic>
        <p:nvPicPr>
          <p:cNvPr id="7172" name="Picture 4" descr="https://www.hrad.cz/img/cms/photogallery/31/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23665" cy="50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Ten výhled…</a:t>
            </a:r>
            <a:endParaRPr lang="cs-CZ" dirty="0"/>
          </a:p>
        </p:txBody>
      </p:sp>
      <p:pic>
        <p:nvPicPr>
          <p:cNvPr id="9219" name="Picture 3" descr="C:\Users\Tetris\Desktop\Praha výlet\12071303_1048795705130561_125806539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88640"/>
            <a:ext cx="7787208" cy="348498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Po rozchodu jsme potřebovali chvilku oddech. A proto jsme se zastavili pod Pražským hradem, kde se nám naskytl krásný výhled na celou Prahu.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6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Users\Tetris\Desktop\Praha výlet\12047492_1048795228463942_8748518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C:\Users\Tetris\Desktop\Praha výlet\12053390_1048795465130585_58620601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261</Words>
  <Application>Microsoft Office PowerPoint</Application>
  <PresentationFormat>Předvádění na obrazovce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Náš výlet do </vt:lpstr>
      <vt:lpstr>Tady jsme začínali….</vt:lpstr>
      <vt:lpstr>Pražský hrad</vt:lpstr>
      <vt:lpstr>Katedrála sv. Víta</vt:lpstr>
      <vt:lpstr>Vladislavský sál</vt:lpstr>
      <vt:lpstr>Zlatá ulička</vt:lpstr>
      <vt:lpstr>Ten výhled…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Nerudova ulice</vt:lpstr>
      <vt:lpstr>Karlův most</vt:lpstr>
      <vt:lpstr>Orloj a Staroměstské náměstí</vt:lpstr>
      <vt:lpstr>Celetná ulice ???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Náš výlet do</dc:title>
  <dc:creator>Tetris</dc:creator>
  <cp:lastModifiedBy>Tetris</cp:lastModifiedBy>
  <cp:revision>8</cp:revision>
  <dcterms:created xsi:type="dcterms:W3CDTF">2015-10-01T17:29:59Z</dcterms:created>
  <dcterms:modified xsi:type="dcterms:W3CDTF">2015-10-01T18:48:19Z</dcterms:modified>
</cp:coreProperties>
</file>