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FC1F56-FBF0-4C52-A485-0CAAE2E161E0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DB4FAE2-56EE-479B-A27C-CFEA9C12D74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Šajtava</a:t>
            </a:r>
            <a:r>
              <a:rPr lang="cs-CZ" dirty="0" smtClean="0"/>
              <a:t> 2016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Cesta autobusem – jenom 3x jsme zastavili, ale teď už je všem výborně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62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26424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Zase se ozveme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80655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Někdo po kinedrylu spí, jiný sleduje cestu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8625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20502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47892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430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3605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89565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8942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271371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</TotalTime>
  <Words>27</Words>
  <Application>Microsoft Office PowerPoint</Application>
  <PresentationFormat>Předvádění na obrazovce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Austin</vt:lpstr>
      <vt:lpstr>Šajtava 2016</vt:lpstr>
      <vt:lpstr>Někdo po kinedrylu spí, jiný sleduje cestu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Zase se ozveme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Šajtava 2016</dc:title>
  <dc:creator>Deti</dc:creator>
  <cp:lastModifiedBy>josef.cach</cp:lastModifiedBy>
  <cp:revision>1</cp:revision>
  <dcterms:created xsi:type="dcterms:W3CDTF">2016-05-16T15:42:59Z</dcterms:created>
  <dcterms:modified xsi:type="dcterms:W3CDTF">2016-05-16T18:37:35Z</dcterms:modified>
</cp:coreProperties>
</file>