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0" r:id="rId3"/>
    <p:sldId id="261" r:id="rId4"/>
    <p:sldId id="265" r:id="rId5"/>
    <p:sldId id="262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7D23046-AE24-4662-B446-31DAB974BEB8}" type="datetimeFigureOut">
              <a:rPr lang="cs-CZ" smtClean="0"/>
              <a:t>12.6.2019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D1DED8B-6B3A-46E1-923F-B58A504301CF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3046-AE24-4662-B446-31DAB974BEB8}" type="datetimeFigureOut">
              <a:rPr lang="cs-CZ" smtClean="0"/>
              <a:t>12.6.2019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ED8B-6B3A-46E1-923F-B58A504301C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3046-AE24-4662-B446-31DAB974BEB8}" type="datetimeFigureOut">
              <a:rPr lang="cs-CZ" smtClean="0"/>
              <a:t>12.6.2019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ED8B-6B3A-46E1-923F-B58A504301C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D23046-AE24-4662-B446-31DAB974BEB8}" type="datetimeFigureOut">
              <a:rPr lang="cs-CZ" smtClean="0"/>
              <a:t>12.6.2019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1DED8B-6B3A-46E1-923F-B58A504301CF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7D23046-AE24-4662-B446-31DAB974BEB8}" type="datetimeFigureOut">
              <a:rPr lang="cs-CZ" smtClean="0"/>
              <a:t>12.6.2019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D1DED8B-6B3A-46E1-923F-B58A504301CF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3046-AE24-4662-B446-31DAB974BEB8}" type="datetimeFigureOut">
              <a:rPr lang="cs-CZ" smtClean="0"/>
              <a:t>12.6.2019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ED8B-6B3A-46E1-923F-B58A504301C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3046-AE24-4662-B446-31DAB974BEB8}" type="datetimeFigureOut">
              <a:rPr lang="cs-CZ" smtClean="0"/>
              <a:t>12.6.2019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ED8B-6B3A-46E1-923F-B58A504301CF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D23046-AE24-4662-B446-31DAB974BEB8}" type="datetimeFigureOut">
              <a:rPr lang="cs-CZ" smtClean="0"/>
              <a:t>12.6.2019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1DED8B-6B3A-46E1-923F-B58A504301C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3046-AE24-4662-B446-31DAB974BEB8}" type="datetimeFigureOut">
              <a:rPr lang="cs-CZ" smtClean="0"/>
              <a:t>12.6.2019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ED8B-6B3A-46E1-923F-B58A504301C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D23046-AE24-4662-B446-31DAB974BEB8}" type="datetimeFigureOut">
              <a:rPr lang="cs-CZ" smtClean="0"/>
              <a:t>12.6.2019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1DED8B-6B3A-46E1-923F-B58A504301CF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D23046-AE24-4662-B446-31DAB974BEB8}" type="datetimeFigureOut">
              <a:rPr lang="cs-CZ" smtClean="0"/>
              <a:t>12.6.2019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1DED8B-6B3A-46E1-923F-B58A504301CF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7D23046-AE24-4662-B446-31DAB974BEB8}" type="datetimeFigureOut">
              <a:rPr lang="cs-CZ" smtClean="0"/>
              <a:t>12.6.2019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D1DED8B-6B3A-46E1-923F-B58A504301C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648072"/>
          </a:xfrm>
        </p:spPr>
        <p:txBody>
          <a:bodyPr>
            <a:noAutofit/>
          </a:bodyPr>
          <a:lstStyle/>
          <a:p>
            <a:pPr algn="ctr"/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ATLETICKÁ OLYMPIÁDA</a:t>
            </a:r>
            <a:b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5. 6. 2019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6" y="1212980"/>
            <a:ext cx="7014459" cy="5260845"/>
          </a:xfrm>
        </p:spPr>
      </p:pic>
    </p:spTree>
    <p:extLst>
      <p:ext uri="{BB962C8B-B14F-4D97-AF65-F5344CB8AC3E}">
        <p14:creationId xmlns:p14="http://schemas.microsoft.com/office/powerpoint/2010/main" val="252310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HOD NA CÍL.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600200"/>
            <a:ext cx="3429000" cy="457200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4232765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SKOK PŘES ŠVIHADLO.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600200"/>
            <a:ext cx="3429000" cy="457200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198294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BĚH NA 50 METRŮ.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3945632" cy="2959224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2996952"/>
            <a:ext cx="4224469" cy="3168352"/>
          </a:xfrm>
        </p:spPr>
      </p:pic>
    </p:spTree>
    <p:extLst>
      <p:ext uri="{BB962C8B-B14F-4D97-AF65-F5344CB8AC3E}">
        <p14:creationId xmlns:p14="http://schemas.microsoft.com/office/powerpoint/2010/main" val="4066058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HOD DO DÁLKY.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600200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3946909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SKOK DO DÁLKY.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600200"/>
            <a:ext cx="3429000" cy="457200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4139094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VYTRVALOSTNÍ BĚH.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7" y="1600200"/>
            <a:ext cx="6498166" cy="4873625"/>
          </a:xfrm>
        </p:spPr>
      </p:pic>
    </p:spTree>
    <p:extLst>
      <p:ext uri="{BB962C8B-B14F-4D97-AF65-F5344CB8AC3E}">
        <p14:creationId xmlns:p14="http://schemas.microsoft.com/office/powerpoint/2010/main" val="3310603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 5. TŘÍDU POSLEDNÍ OLYMPIÁDA.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7" y="1600200"/>
            <a:ext cx="6498166" cy="4873625"/>
          </a:xfrm>
        </p:spPr>
      </p:pic>
    </p:spTree>
    <p:extLst>
      <p:ext uri="{BB962C8B-B14F-4D97-AF65-F5344CB8AC3E}">
        <p14:creationId xmlns:p14="http://schemas.microsoft.com/office/powerpoint/2010/main" val="32208081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</TotalTime>
  <Words>31</Words>
  <Application>Microsoft Office PowerPoint</Application>
  <PresentationFormat>Předvádění na obrazovce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Arkýř</vt:lpstr>
      <vt:lpstr>     ATLETICKÁ OLYMPIÁDA 5. 6. 2019</vt:lpstr>
      <vt:lpstr>HOD NA CÍL.</vt:lpstr>
      <vt:lpstr>SKOK PŘES ŠVIHADLO.</vt:lpstr>
      <vt:lpstr>BĚH NA 50 METRŮ.</vt:lpstr>
      <vt:lpstr>HOD DO DÁLKY.</vt:lpstr>
      <vt:lpstr>SKOK DO DÁLKY.</vt:lpstr>
      <vt:lpstr>VYTRVALOSTNÍ BĚH.</vt:lpstr>
      <vt:lpstr>PRO 5. TŘÍDU POSLEDNÍ OLYMPIÁDA.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ATLETICKÁ OLYMPIÁDA 5. 6. 2019</dc:title>
  <dc:creator>Pešková</dc:creator>
  <cp:lastModifiedBy>Pešková</cp:lastModifiedBy>
  <cp:revision>4</cp:revision>
  <dcterms:created xsi:type="dcterms:W3CDTF">2019-06-12T14:45:57Z</dcterms:created>
  <dcterms:modified xsi:type="dcterms:W3CDTF">2019-06-12T15:20:53Z</dcterms:modified>
</cp:coreProperties>
</file>