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4FD4D76-D026-4046-A1BB-1F4368B354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B93B8F-53F6-4D38-831D-C4E77CA586B8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ČTEME S BEKSOU – 3. třída	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1310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V pátek 06.04.2018 jsme navštívili Krajskou knihovnu v Pardubicích na </a:t>
            </a:r>
            <a:r>
              <a:rPr lang="cs-CZ" dirty="0" err="1" smtClean="0"/>
              <a:t>Perštýnském</a:t>
            </a:r>
            <a:r>
              <a:rPr lang="cs-CZ" dirty="0" smtClean="0"/>
              <a:t> náměstí. V knihovně nás přivítala vedoucí dětského oddělení Mgr. Jitka </a:t>
            </a:r>
            <a:r>
              <a:rPr lang="cs-CZ" dirty="0" err="1" smtClean="0"/>
              <a:t>Kyclová</a:t>
            </a:r>
            <a:r>
              <a:rPr lang="cs-CZ" dirty="0" smtClean="0"/>
              <a:t> a představila nám kapitána pardubického basketbalového týmu Radka Nečase a PR manažera Reného Pešku.</a:t>
            </a:r>
          </a:p>
          <a:p>
            <a:pPr algn="just"/>
            <a:r>
              <a:rPr lang="cs-CZ" dirty="0" smtClean="0"/>
              <a:t>Nejprve jsme si povídali s Radkem Nečasem a paní </a:t>
            </a:r>
            <a:r>
              <a:rPr lang="cs-CZ" dirty="0" err="1" smtClean="0"/>
              <a:t>Kyclovou</a:t>
            </a:r>
            <a:r>
              <a:rPr lang="cs-CZ" dirty="0" smtClean="0"/>
              <a:t>, co nás baví a jaké máme koníčky. A pak už jsme se vrhli na knížky. Vyjmenovali jsme mnoho důvodů, jaké knihy si vybíráme a proč čteme. Hráli jsme hru, při které jsme si vzájemně doporučovali knížky. A nakonec jsme si vybrali 1 konkrétní knížku, kterou s BEKSOU přečteme – Dračí srdce.</a:t>
            </a:r>
          </a:p>
          <a:p>
            <a:pPr algn="just"/>
            <a:r>
              <a:rPr lang="cs-CZ" dirty="0" smtClean="0"/>
              <a:t>Radek Nečas nám přečetl první kapitolu a my pokračujeme ve škole už sami. </a:t>
            </a:r>
          </a:p>
          <a:p>
            <a:pPr algn="just"/>
            <a:r>
              <a:rPr lang="cs-CZ" dirty="0" smtClean="0"/>
              <a:t>Knížka nás moc baví. Víme, kdo jsou hlavní hrdinové. A těšíme se na dobrodružství, o kterých si v knížce přečteme.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9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Seznamujeme se s knížkami.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722665" cy="5041999"/>
          </a:xfrm>
        </p:spPr>
      </p:pic>
    </p:spTree>
    <p:extLst>
      <p:ext uri="{BB962C8B-B14F-4D97-AF65-F5344CB8AC3E}">
        <p14:creationId xmlns:p14="http://schemas.microsoft.com/office/powerpoint/2010/main" val="37935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Knihy si vzájemně doporučujeme.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3781499" cy="5041999"/>
          </a:xfrm>
        </p:spPr>
      </p:pic>
    </p:spTree>
    <p:extLst>
      <p:ext uri="{BB962C8B-B14F-4D97-AF65-F5344CB8AC3E}">
        <p14:creationId xmlns:p14="http://schemas.microsoft.com/office/powerpoint/2010/main" val="21296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Tajným hlasováním si vybíráme 1 knihu k přečtení.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3673487" cy="4897983"/>
          </a:xfrm>
        </p:spPr>
      </p:pic>
    </p:spTree>
    <p:extLst>
      <p:ext uri="{BB962C8B-B14F-4D97-AF65-F5344CB8AC3E}">
        <p14:creationId xmlns:p14="http://schemas.microsoft.com/office/powerpoint/2010/main" val="2465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Radek Nečas nám čte 1. kapitolu.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827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41149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teď už autogramiáda…. 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880320" cy="3840427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661760" cy="354901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5" y="3043266"/>
            <a:ext cx="2663030" cy="35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200" dirty="0" smtClean="0"/>
              <a:t>A nakonec společné foto</a:t>
            </a:r>
            <a:br>
              <a:rPr lang="cs-CZ" sz="4200" dirty="0" smtClean="0"/>
            </a:br>
            <a:r>
              <a:rPr lang="cs-CZ" sz="4200" dirty="0" smtClean="0"/>
              <a:t>Radek si stoupl na špičky. </a:t>
            </a:r>
            <a:r>
              <a:rPr lang="cs-CZ" sz="4200" dirty="0" smtClean="0">
                <a:sym typeface="Wingdings" panose="05000000000000000000" pitchFamily="2" charset="2"/>
              </a:rPr>
              <a:t></a:t>
            </a:r>
            <a:endParaRPr lang="cs-CZ" sz="4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</TotalTime>
  <Words>191</Words>
  <Application>Microsoft Office PowerPoint</Application>
  <PresentationFormat>Předvádění na obrazovce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Talent</vt:lpstr>
      <vt:lpstr>ČTEME S BEKSOU – 3. třída </vt:lpstr>
      <vt:lpstr>Seznamujeme se s knížkami.</vt:lpstr>
      <vt:lpstr>Knihy si vzájemně doporučujeme. </vt:lpstr>
      <vt:lpstr>Tajným hlasováním si vybíráme 1 knihu k přečtení.</vt:lpstr>
      <vt:lpstr>Radek Nečas nám čte 1. kapitolu.</vt:lpstr>
      <vt:lpstr>A teď už autogramiáda…. </vt:lpstr>
      <vt:lpstr>A nakonec společné foto Radek si stoupl na špičky.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10</cp:revision>
  <dcterms:created xsi:type="dcterms:W3CDTF">2018-04-10T16:43:37Z</dcterms:created>
  <dcterms:modified xsi:type="dcterms:W3CDTF">2018-04-10T17:13:03Z</dcterms:modified>
</cp:coreProperties>
</file>