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E3B4AD-6557-4878-B6A7-605C15B00F1E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F8CF18-2ECC-423A-AB68-7561575D635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Čtvrtá třída v ekocentru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Aneb – jak to vidí nevidomí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0" dirty="0" smtClean="0"/>
              <a:t>Narovnej zápalky do krabičky</a:t>
            </a:r>
            <a:endParaRPr lang="cs-CZ" b="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7260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Nakresli sněhuláka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31107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Přelij vodu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36952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Rozvaž uzel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28192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Zavaž botu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34351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Odstřihni sněhuláka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34327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Vodíme „nevidomé“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9490"/>
            <a:ext cx="3521075" cy="234738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689490"/>
            <a:ext cx="3521075" cy="2347383"/>
          </a:xfrm>
        </p:spPr>
      </p:pic>
    </p:spTree>
    <p:extLst>
      <p:ext uri="{BB962C8B-B14F-4D97-AF65-F5344CB8AC3E}">
        <p14:creationId xmlns:p14="http://schemas.microsoft.com/office/powerpoint/2010/main" val="24717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Srovnej karty do krabičky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22628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Braillovo písmo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20538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uklízíme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36632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Zkoušíme různé typy brýlí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6292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jsme ještě dělali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Přemýšleli jsme, co nemůže </a:t>
            </a:r>
            <a:r>
              <a:rPr lang="cs-CZ" smtClean="0"/>
              <a:t>dělat </a:t>
            </a:r>
            <a:r>
              <a:rPr lang="cs-CZ" smtClean="0"/>
              <a:t>nevidomý.</a:t>
            </a:r>
            <a:endParaRPr lang="cs-CZ" dirty="0" smtClean="0"/>
          </a:p>
          <a:p>
            <a:r>
              <a:rPr lang="cs-CZ" dirty="0" smtClean="0"/>
              <a:t>Pak jsme zkoušeli jednotlivé úkoly.</a:t>
            </a:r>
          </a:p>
          <a:p>
            <a:r>
              <a:rPr lang="cs-CZ" dirty="0" smtClean="0"/>
              <a:t>Mimo jiné i podepsat se, spojit šroubek s matičkou, odemknout a zamknout zámek.</a:t>
            </a:r>
          </a:p>
          <a:p>
            <a:r>
              <a:rPr lang="cs-CZ" dirty="0" smtClean="0"/>
              <a:t>Pomocí tabulky jsme četli jednotlivá slovíčka.</a:t>
            </a:r>
          </a:p>
          <a:p>
            <a:r>
              <a:rPr lang="cs-CZ" dirty="0" smtClean="0"/>
              <a:t>Opravili jsme naši původní práci, co nemohou dělat nevidomí, neboť jsme se přesvědčili, co naopak mohou zvládat.</a:t>
            </a:r>
          </a:p>
          <a:p>
            <a:r>
              <a:rPr lang="cs-CZ" dirty="0" smtClean="0"/>
              <a:t>Povídali jsme si, kde jsme se setkali s nevidomými.</a:t>
            </a:r>
          </a:p>
          <a:p>
            <a:r>
              <a:rPr lang="cs-CZ" dirty="0" smtClean="0"/>
              <a:t>Závěr: Jsme velmi rádi, že vidíme.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2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Mají simulovat různé typy postižení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4604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když  se usmíváme…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36203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 žádná legrace to není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704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úkoly: slož tričko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6538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Pověs prádlo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9490"/>
            <a:ext cx="3521075" cy="234738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689490"/>
            <a:ext cx="3521075" cy="2347383"/>
          </a:xfrm>
        </p:spPr>
      </p:pic>
    </p:spTree>
    <p:extLst>
      <p:ext uri="{BB962C8B-B14F-4D97-AF65-F5344CB8AC3E}">
        <p14:creationId xmlns:p14="http://schemas.microsoft.com/office/powerpoint/2010/main" val="26274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Zamíchej si čaj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991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Slož skládací metr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27095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</TotalTime>
  <Words>148</Words>
  <Application>Microsoft Office PowerPoint</Application>
  <PresentationFormat>Předvádění na obrazovce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Bohatý</vt:lpstr>
      <vt:lpstr>Čtvrtá třída v ekocentru</vt:lpstr>
      <vt:lpstr>Zkoušíme různé typy brýlí</vt:lpstr>
      <vt:lpstr>Mají simulovat různé typy postižení</vt:lpstr>
      <vt:lpstr>I když  se usmíváme…</vt:lpstr>
      <vt:lpstr>… žádná legrace to není</vt:lpstr>
      <vt:lpstr>úkoly: slož tričko</vt:lpstr>
      <vt:lpstr>Pověs prádlo</vt:lpstr>
      <vt:lpstr>Zamíchej si čaj</vt:lpstr>
      <vt:lpstr>Slož skládací metr</vt:lpstr>
      <vt:lpstr>Narovnej zápalky do krabičky</vt:lpstr>
      <vt:lpstr>Nakresli sněhuláka</vt:lpstr>
      <vt:lpstr>Přelij vodu</vt:lpstr>
      <vt:lpstr>Rozvaž uzel</vt:lpstr>
      <vt:lpstr>Zavaž botu</vt:lpstr>
      <vt:lpstr>Odstřihni sněhuláka</vt:lpstr>
      <vt:lpstr>Vodíme „nevidomé“</vt:lpstr>
      <vt:lpstr>Srovnej karty do krabičky</vt:lpstr>
      <vt:lpstr>Braillovo písmo</vt:lpstr>
      <vt:lpstr>uklízíme</vt:lpstr>
      <vt:lpstr>Co jsme ještě dělali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Čtvrtá třída v ekocentru</dc:title>
  <dc:creator>Jiroutová</dc:creator>
  <cp:lastModifiedBy>Jiroutová</cp:lastModifiedBy>
  <cp:revision>4</cp:revision>
  <dcterms:created xsi:type="dcterms:W3CDTF">2019-03-29T10:43:14Z</dcterms:created>
  <dcterms:modified xsi:type="dcterms:W3CDTF">2019-03-29T12:45:29Z</dcterms:modified>
</cp:coreProperties>
</file>