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2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807-ABAC-4D75-85DA-E750B4F972DE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1BF1-C6C6-4F1B-9A14-E788AD26DD0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807-ABAC-4D75-85DA-E750B4F972DE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1BF1-C6C6-4F1B-9A14-E788AD26DD0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807-ABAC-4D75-85DA-E750B4F972DE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1BF1-C6C6-4F1B-9A14-E788AD26DD0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807-ABAC-4D75-85DA-E750B4F972DE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1BF1-C6C6-4F1B-9A14-E788AD26DD0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807-ABAC-4D75-85DA-E750B4F972DE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1BF1-C6C6-4F1B-9A14-E788AD26DD0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807-ABAC-4D75-85DA-E750B4F972DE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1BF1-C6C6-4F1B-9A14-E788AD26DD0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807-ABAC-4D75-85DA-E750B4F972DE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1BF1-C6C6-4F1B-9A14-E788AD26DD0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807-ABAC-4D75-85DA-E750B4F972DE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1BF1-C6C6-4F1B-9A14-E788AD26DD0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807-ABAC-4D75-85DA-E750B4F972DE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1BF1-C6C6-4F1B-9A14-E788AD26DD0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807-ABAC-4D75-85DA-E750B4F972DE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1BF1-C6C6-4F1B-9A14-E788AD26DD0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4807-ABAC-4D75-85DA-E750B4F972DE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11BF1-C6C6-4F1B-9A14-E788AD26DD0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9F4807-ABAC-4D75-85DA-E750B4F972DE}" type="datetimeFigureOut">
              <a:rPr lang="cs-CZ" smtClean="0"/>
              <a:t>19.12.2018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711BF1-C6C6-4F1B-9A14-E788AD26DD0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Návrat opeřeného hada – indiánské mýty a legendy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Čtvrťáci v knihovně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0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dirty="0" smtClean="0"/>
              <a:t>Už jsme poslouchali, předvídali, odpovídali na otázky, vyzkoušeli si hudební nástroje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13858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Ještě poslední obrázek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36" y="731838"/>
            <a:ext cx="6184928" cy="3475037"/>
          </a:xfrm>
        </p:spPr>
      </p:pic>
    </p:spTree>
    <p:extLst>
      <p:ext uri="{BB962C8B-B14F-4D97-AF65-F5344CB8AC3E}">
        <p14:creationId xmlns:p14="http://schemas.microsoft.com/office/powerpoint/2010/main" val="30050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Teď nám zbývá vítězný indiánský tanec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18430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Čistá radost ze života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18184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Svůj tanec doprovázíme na hudební nástroje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19903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Tancovat a hrát je docela náročné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19677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 my to zvládneme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8626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16245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5765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25662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 smtClean="0"/>
              <a:t>Naše knihovnice Jitka nás přivítala hrou na tamtam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3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Nakonec básnička o indiánech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19385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Indiánský pokřik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37658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Šel první, šel druhý…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26820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Indiáni jdou…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24098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A najednou jsme šli ven a po indiánech ani vidu ani slechu…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54" y="731838"/>
            <a:ext cx="2316691" cy="3475037"/>
          </a:xfrm>
        </p:spPr>
      </p:pic>
    </p:spTree>
    <p:extLst>
      <p:ext uri="{BB962C8B-B14F-4D97-AF65-F5344CB8AC3E}">
        <p14:creationId xmlns:p14="http://schemas.microsoft.com/office/powerpoint/2010/main" val="14683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Venku nás čekali české Vánoce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13586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Při čtení si děláme poznámky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38839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36594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Vyzkoušíme různé hudební nástroje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3439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Některé nástroje vidíme poprvé v životě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29000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známe důvěrně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6804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Vyzkoušíme všechny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27315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25" y="731838"/>
            <a:ext cx="5214150" cy="3475037"/>
          </a:xfrm>
        </p:spPr>
      </p:pic>
    </p:spTree>
    <p:extLst>
      <p:ext uri="{BB962C8B-B14F-4D97-AF65-F5344CB8AC3E}">
        <p14:creationId xmlns:p14="http://schemas.microsoft.com/office/powerpoint/2010/main" val="41877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</TotalTime>
  <Words>115</Words>
  <Application>Microsoft Office PowerPoint</Application>
  <PresentationFormat>Předvádění na obrazovce (4:3)</PresentationFormat>
  <Paragraphs>21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Aerodynamika</vt:lpstr>
      <vt:lpstr>Čtvrťáci v knihovně</vt:lpstr>
      <vt:lpstr>Naše knihovnice Jitka nás přivítala hrou na tamtam</vt:lpstr>
      <vt:lpstr>Při čtení si děláme poznámky</vt:lpstr>
      <vt:lpstr>Prezentace aplikace PowerPoint</vt:lpstr>
      <vt:lpstr>Vyzkoušíme různé hudební nástroje</vt:lpstr>
      <vt:lpstr>Některé nástroje vidíme poprvé v životě</vt:lpstr>
      <vt:lpstr>Jiné známe důvěrně</vt:lpstr>
      <vt:lpstr>Vyzkoušíme všechny</vt:lpstr>
      <vt:lpstr>Prezentace aplikace PowerPoint</vt:lpstr>
      <vt:lpstr>Už jsme poslouchali, předvídali, odpovídali na otázky, vyzkoušeli si hudební nástroje</vt:lpstr>
      <vt:lpstr>Ještě poslední obrázek</vt:lpstr>
      <vt:lpstr>Teď nám zbývá vítězný indiánský tanec</vt:lpstr>
      <vt:lpstr>Čistá radost ze života</vt:lpstr>
      <vt:lpstr>Svůj tanec doprovázíme na hudební nástroje</vt:lpstr>
      <vt:lpstr>Tancovat a hrát je docela náročné</vt:lpstr>
      <vt:lpstr>Ale my to zvládneme</vt:lpstr>
      <vt:lpstr>Prezentace aplikace PowerPoint</vt:lpstr>
      <vt:lpstr>Prezentace aplikace PowerPoint</vt:lpstr>
      <vt:lpstr>Prezentace aplikace PowerPoint</vt:lpstr>
      <vt:lpstr>Nakonec básnička o indiánech</vt:lpstr>
      <vt:lpstr>Indiánský pokřik</vt:lpstr>
      <vt:lpstr>Šel první, šel druhý…</vt:lpstr>
      <vt:lpstr>Indiáni jdou…</vt:lpstr>
      <vt:lpstr>A najednou jsme šli ven a po indiánech ani vidu ani slechu…</vt:lpstr>
      <vt:lpstr>Venku nás čekali české Vánoce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Čtvrťáci v knihovně</dc:title>
  <dc:creator>Jiroutová</dc:creator>
  <cp:lastModifiedBy>Jiroutová</cp:lastModifiedBy>
  <cp:revision>3</cp:revision>
  <dcterms:created xsi:type="dcterms:W3CDTF">2018-12-17T06:23:57Z</dcterms:created>
  <dcterms:modified xsi:type="dcterms:W3CDTF">2018-12-19T13:44:54Z</dcterms:modified>
</cp:coreProperties>
</file>