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42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7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5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18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3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8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00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9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46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B4B7-BBE0-4741-B463-83D4A3A63ED7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6BE0-2C1F-4199-9F37-BACA8D8E2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99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DEN ZEMĚ</a:t>
            </a:r>
            <a:r>
              <a:rPr lang="cs-CZ" sz="1100" u="sng" dirty="0" smtClean="0"/>
              <a:t/>
            </a:r>
            <a:br>
              <a:rPr lang="cs-CZ" sz="1100" u="sng" dirty="0" smtClean="0"/>
            </a:br>
            <a:r>
              <a:rPr lang="cs-CZ" sz="1100" u="sng" dirty="0" smtClean="0"/>
              <a:t/>
            </a:r>
            <a:br>
              <a:rPr lang="cs-CZ" sz="1100" u="sng" dirty="0" smtClean="0"/>
            </a:br>
            <a:r>
              <a:rPr lang="cs-CZ" sz="2000" b="1" u="sng" dirty="0" smtClean="0"/>
              <a:t>20. dubna 2018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984776" cy="2880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eskle\AppData\Local\Microsoft\Windows\Temporary Internet Files\Content.IE5\RL22IHPU\ecologie_intern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8081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Pexeso se zvířátky a za odměnu jablíčko.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3991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Správný hasič shodí všechny kuželky.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706"/>
            <a:ext cx="4316288" cy="352856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388296" cy="3528566"/>
          </a:xfrm>
        </p:spPr>
      </p:pic>
    </p:spTree>
    <p:extLst>
      <p:ext uri="{BB962C8B-B14F-4D97-AF65-F5344CB8AC3E}">
        <p14:creationId xmlns:p14="http://schemas.microsoft.com/office/powerpoint/2010/main" val="363111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Překážková dráha.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94224" cy="499715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388296" cy="3604840"/>
          </a:xfrm>
        </p:spPr>
      </p:pic>
    </p:spTree>
    <p:extLst>
      <p:ext uri="{BB962C8B-B14F-4D97-AF65-F5344CB8AC3E}">
        <p14:creationId xmlns:p14="http://schemas.microsoft.com/office/powerpoint/2010/main" val="97808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Odpočinek před radnicí.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76864" cy="5472608"/>
          </a:xfrm>
        </p:spPr>
      </p:pic>
    </p:spTree>
    <p:extLst>
      <p:ext uri="{BB962C8B-B14F-4D97-AF65-F5344CB8AC3E}">
        <p14:creationId xmlns:p14="http://schemas.microsoft.com/office/powerpoint/2010/main" val="376785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1" y="76470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</a:t>
            </a:r>
            <a:r>
              <a:rPr lang="cs-CZ" dirty="0"/>
              <a:t>Pernštýnském náměstí </a:t>
            </a:r>
            <a:r>
              <a:rPr lang="cs-CZ" dirty="0" smtClean="0"/>
              <a:t>na nás čekal bohatý kulturní program s jarmarkem, soutěžemi a tanečním vystoupením. Děti dostaly soutěžní karty, do kterých sbíraly razítka</a:t>
            </a:r>
            <a:r>
              <a:rPr lang="cs-CZ" dirty="0"/>
              <a:t>. Za splnění úkolů si </a:t>
            </a:r>
            <a:r>
              <a:rPr lang="cs-CZ" dirty="0" smtClean="0"/>
              <a:t>mohly </a:t>
            </a:r>
            <a:r>
              <a:rPr lang="cs-CZ" dirty="0"/>
              <a:t>vybrat drobné odměny v podobě medového perníku nebo školních potřeb</a:t>
            </a:r>
            <a:r>
              <a:rPr lang="cs-CZ" dirty="0" smtClean="0"/>
              <a:t>.</a:t>
            </a:r>
            <a:r>
              <a:rPr lang="cs-CZ" dirty="0"/>
              <a:t> Svoje vědomosti  </a:t>
            </a:r>
            <a:r>
              <a:rPr lang="cs-CZ" dirty="0" smtClean="0"/>
              <a:t>a </a:t>
            </a:r>
            <a:r>
              <a:rPr lang="cs-CZ" dirty="0"/>
              <a:t>zručnost </a:t>
            </a:r>
            <a:r>
              <a:rPr lang="cs-CZ" dirty="0" smtClean="0"/>
              <a:t>předvedly například         v přírodovědných kvízech</a:t>
            </a:r>
            <a:r>
              <a:rPr lang="cs-CZ" dirty="0"/>
              <a:t>, </a:t>
            </a:r>
            <a:r>
              <a:rPr lang="cs-CZ" dirty="0" smtClean="0"/>
              <a:t>skládání puzzle, </a:t>
            </a:r>
            <a:r>
              <a:rPr lang="cs-CZ" dirty="0"/>
              <a:t>či při výrobě větrníku </a:t>
            </a:r>
            <a:r>
              <a:rPr lang="cs-CZ" dirty="0" smtClean="0"/>
              <a:t>z </a:t>
            </a:r>
            <a:r>
              <a:rPr lang="cs-CZ" dirty="0"/>
              <a:t>papíru. </a:t>
            </a:r>
            <a:r>
              <a:rPr lang="cs-CZ" dirty="0" smtClean="0"/>
              <a:t>               Na náměstí nechyběly stánky </a:t>
            </a:r>
            <a:r>
              <a:rPr lang="cs-CZ" dirty="0"/>
              <a:t>s bio </a:t>
            </a:r>
            <a:r>
              <a:rPr lang="cs-CZ" dirty="0" smtClean="0"/>
              <a:t>zeleninou nebo s ukázkami tradičních řemesel.  Velice nás zaujala kronika přání pro Zemi, do které  děti namalovaly krajinu bez odpadků.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7" name="Picture 3" descr="C:\Users\peskle\AppData\Local\Microsoft\Windows\Temporary Internet Files\Content.IE5\EELP3D21\hands-108079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33843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Navlékání dřevěných korálků.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7055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Na smutný strom  děvčata malují zvířátka, aby byl veselý.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8874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Výroba papírového srdíčka.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0829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Ražení kovové mince.</a:t>
            </a:r>
            <a:endParaRPr lang="cs-CZ" sz="1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872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Výroba větrníku.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3069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Z čeho se peče chleba?</a:t>
            </a:r>
            <a:endParaRPr lang="cs-CZ" sz="18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0150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Skládání puzzle – mapa Evropy.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79554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153</Words>
  <Application>Microsoft Office PowerPoint</Application>
  <PresentationFormat>Předvádění na obrazovce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DEN ZEMĚ  20. dubna 2018 </vt:lpstr>
      <vt:lpstr>Prezentace aplikace PowerPoint</vt:lpstr>
      <vt:lpstr>Navlékání dřevěných korálků.</vt:lpstr>
      <vt:lpstr>Na smutný strom  děvčata malují zvířátka, aby byl veselý.</vt:lpstr>
      <vt:lpstr>Výroba papírového srdíčka.</vt:lpstr>
      <vt:lpstr>Ražení kovové mince.</vt:lpstr>
      <vt:lpstr>Výroba větrníku.</vt:lpstr>
      <vt:lpstr>Z čeho se peče chleba?</vt:lpstr>
      <vt:lpstr>Skládání puzzle – mapa Evropy.</vt:lpstr>
      <vt:lpstr>Pexeso se zvířátky a za odměnu jablíčko.</vt:lpstr>
      <vt:lpstr>Správný hasič shodí všechny kuželky.</vt:lpstr>
      <vt:lpstr>Překážková dráha.</vt:lpstr>
      <vt:lpstr>Odpočinek před radnicí.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ZEMĚ 20. dubna 2018 Pernštýnské náměstí</dc:title>
  <dc:creator>Pešková</dc:creator>
  <cp:lastModifiedBy>Pešková</cp:lastModifiedBy>
  <cp:revision>12</cp:revision>
  <dcterms:created xsi:type="dcterms:W3CDTF">2018-04-23T15:23:24Z</dcterms:created>
  <dcterms:modified xsi:type="dcterms:W3CDTF">2018-04-24T16:58:01Z</dcterms:modified>
</cp:coreProperties>
</file>