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5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72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58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0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6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9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0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4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3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F14E-85BA-4A7A-9D42-D13F5A727223}" type="datetimeFigureOut">
              <a:rPr lang="cs-CZ" smtClean="0"/>
              <a:t>3.5.2019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42F6-7BB7-48CF-A0BB-8DBA4D3FB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3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Den Země 2019</a:t>
            </a:r>
            <a:endParaRPr lang="cs-CZ" sz="2800" dirty="0"/>
          </a:p>
        </p:txBody>
      </p:sp>
      <p:pic>
        <p:nvPicPr>
          <p:cNvPr id="1027" name="Picture 3" descr="C:\Users\peskle\AppData\Local\Microsoft\Windows\Temporary Internet Files\Content.IE5\O13T6EV1\typical-autumn-1752965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90" y="1412777"/>
            <a:ext cx="2687176" cy="18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971600" y="3227185"/>
            <a:ext cx="7704856" cy="2411615"/>
          </a:xfrm>
        </p:spPr>
        <p:txBody>
          <a:bodyPr>
            <a:normAutofit/>
          </a:bodyPr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Na Dni Země se pod širým nebem na Pernštýnském náměstí otevřel bohatý kulturní program s tradičním jarmarkem          a soutěžemi. Pro školáky připravují program zástupci neziskových organizací z Pardubického kraje. Do tohoto projektu se zapojily naše děti z 1. a 2. třídy.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1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Sourozenecké skládání puzzle.        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15433"/>
            <a:ext cx="3785468" cy="5047291"/>
          </a:xfrm>
        </p:spPr>
      </p:pic>
      <p:pic>
        <p:nvPicPr>
          <p:cNvPr id="2050" name="Picture 2" descr="C:\Users\peskle\AppData\Local\Microsoft\Windows\Temporary Internet Files\Content.IE5\VDLZED7Z\hearts-53324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470853" cy="16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0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Občerstvení se zmrzlinou.     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3074" name="Picture 2" descr="C:\Users\peskle\AppData\Local\Microsoft\Windows\Temporary Internet Files\Content.IE5\ZEMHTQ3N\ice-cream-45835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95" y="3429000"/>
            <a:ext cx="7920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4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150 -  hasičský záchranný sbor</a:t>
            </a:r>
            <a:br>
              <a:rPr lang="cs-CZ" sz="2400" dirty="0" smtClean="0"/>
            </a:br>
            <a:r>
              <a:rPr lang="cs-CZ" sz="2400" dirty="0" smtClean="0"/>
              <a:t>155 -  zdravotnická záchranná služba </a:t>
            </a:r>
            <a:br>
              <a:rPr lang="cs-CZ" sz="2400" dirty="0" smtClean="0"/>
            </a:br>
            <a:r>
              <a:rPr lang="cs-CZ" sz="2400" dirty="0" smtClean="0"/>
              <a:t>156 -  městská policie</a:t>
            </a:r>
            <a:br>
              <a:rPr lang="cs-CZ" sz="2400" dirty="0" smtClean="0"/>
            </a:br>
            <a:r>
              <a:rPr lang="cs-CZ" sz="2400" dirty="0" smtClean="0"/>
              <a:t>112 -  jednotné evropské číslo tísňového volání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9900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Rytmické vystoupení školy Svítání.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2" descr="C:\Users\peskle\AppData\Local\Microsoft\Windows\Temporary Internet Files\Content.IE5\VDLZED7Z\Sun_by_Honza_Volf,_Pragu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35520"/>
            <a:ext cx="1575574" cy="1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6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/>
              <a:t>2. </a:t>
            </a:r>
            <a:r>
              <a:rPr lang="cs-CZ" sz="2400" b="1" u="sng" dirty="0"/>
              <a:t>t</a:t>
            </a:r>
            <a:r>
              <a:rPr lang="cs-CZ" sz="2400" b="1" u="sng" dirty="0" smtClean="0"/>
              <a:t>řída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26. 4. 2019</a:t>
            </a:r>
            <a:endParaRPr lang="cs-CZ" sz="20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154580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Dostáváme kartičky na razítka.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7373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Poznali jsme větvičku smrku, modřínu, </a:t>
            </a:r>
            <a:r>
              <a:rPr lang="cs-CZ" sz="2400" dirty="0" smtClean="0"/>
              <a:t>šeříku.  </a:t>
            </a:r>
            <a:endParaRPr lang="cs-CZ" sz="24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26" name="Picture 2" descr="C:\Users\peskle\AppData\Local\Microsoft\Windows\Temporary Internet Files\Content.IE5\6162PFIO\branch-307129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4764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Vyrobili jsme si kytičku na špejli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5415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 myšku z papíru.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5679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Skládání čtvercové sítě.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4587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Dozvěděli jsme se, jak se tvoří koryto řeky.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122" name="Picture 2" descr="C:\Users\peskle\AppData\Local\Microsoft\Windows\Temporary Internet Files\Content.IE5\VDLZED7Z\Lhánice_-_řeka_Jihlava_z_vyhlídky_Na_Babách_obr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80679"/>
            <a:ext cx="1547664" cy="11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2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Počítačové monitorování  kanalizace.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138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Pískování obrázků.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68790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116</Words>
  <Application>Microsoft Office PowerPoint</Application>
  <PresentationFormat>Předvádění na obrazovce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Den Země 2019</vt:lpstr>
      <vt:lpstr>Dostáváme kartičky na razítka.</vt:lpstr>
      <vt:lpstr>Poznali jsme větvičku smrku, modřínu, šeříku.  </vt:lpstr>
      <vt:lpstr>Vyrobili jsme si kytičku na špejli </vt:lpstr>
      <vt:lpstr>a myšku z papíru.</vt:lpstr>
      <vt:lpstr>Skládání čtvercové sítě.</vt:lpstr>
      <vt:lpstr>Dozvěděli jsme se, jak se tvoří koryto řeky.</vt:lpstr>
      <vt:lpstr>Počítačové monitorování  kanalizace.</vt:lpstr>
      <vt:lpstr>Pískování obrázků.</vt:lpstr>
      <vt:lpstr>Sourozenecké skládání puzzle.        </vt:lpstr>
      <vt:lpstr>Občerstvení se zmrzlinou.      </vt:lpstr>
      <vt:lpstr>150 -  hasičský záchranný sbor 155 -  zdravotnická záchranná služba  156 -  městská policie 112 -  jednotné evropské číslo tísňového volání</vt:lpstr>
      <vt:lpstr>Rytmické vystoupení školy Svítání.</vt:lpstr>
      <vt:lpstr>2. třída 26. 4.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Země 2019</dc:title>
  <dc:creator>Pešková</dc:creator>
  <cp:lastModifiedBy>Pešková</cp:lastModifiedBy>
  <cp:revision>10</cp:revision>
  <dcterms:created xsi:type="dcterms:W3CDTF">2019-05-03T16:23:31Z</dcterms:created>
  <dcterms:modified xsi:type="dcterms:W3CDTF">2019-05-03T17:46:55Z</dcterms:modified>
</cp:coreProperties>
</file>