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4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8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1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1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69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34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3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8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05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03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9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4D08-CD74-4FDA-B92B-7E510EFC3C96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A81-1E40-400C-921C-34166DAF0B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31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368151"/>
          </a:xfrm>
        </p:spPr>
        <p:txBody>
          <a:bodyPr>
            <a:normAutofit/>
          </a:bodyPr>
          <a:lstStyle/>
          <a:p>
            <a:r>
              <a:rPr lang="cs-CZ" sz="4800" u="sng" dirty="0" smtClean="0">
                <a:solidFill>
                  <a:srgbClr val="7030A0"/>
                </a:solidFill>
              </a:rPr>
              <a:t>Festival her a hraček</a:t>
            </a:r>
            <a:endParaRPr lang="cs-CZ" sz="4800" u="sng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endParaRPr lang="cs-CZ" sz="2400" b="1" u="sng" dirty="0" smtClean="0">
              <a:solidFill>
                <a:srgbClr val="7030A0"/>
              </a:solidFill>
            </a:endParaRPr>
          </a:p>
          <a:p>
            <a:endParaRPr lang="cs-CZ" sz="2400" b="1" u="sng" dirty="0">
              <a:solidFill>
                <a:srgbClr val="7030A0"/>
              </a:solidFill>
            </a:endParaRPr>
          </a:p>
          <a:p>
            <a:endParaRPr lang="cs-CZ" sz="2400" b="1" u="sng" dirty="0" smtClean="0">
              <a:solidFill>
                <a:srgbClr val="7030A0"/>
              </a:solidFill>
            </a:endParaRPr>
          </a:p>
          <a:p>
            <a:endParaRPr lang="cs-CZ" sz="2400" b="1" u="sng" dirty="0">
              <a:solidFill>
                <a:srgbClr val="7030A0"/>
              </a:solidFill>
            </a:endParaRPr>
          </a:p>
          <a:p>
            <a:r>
              <a:rPr lang="cs-CZ" sz="2400" b="1" u="sng" dirty="0" smtClean="0">
                <a:solidFill>
                  <a:srgbClr val="7030A0"/>
                </a:solidFill>
              </a:rPr>
              <a:t>24. 11. 2017</a:t>
            </a:r>
          </a:p>
          <a:p>
            <a:r>
              <a:rPr lang="cs-CZ" sz="2400" b="1" u="sng" dirty="0" smtClean="0">
                <a:solidFill>
                  <a:srgbClr val="7030A0"/>
                </a:solidFill>
              </a:rPr>
              <a:t>ABC KLUB</a:t>
            </a:r>
          </a:p>
          <a:p>
            <a:r>
              <a:rPr lang="cs-CZ" sz="2400" b="1" u="sng" dirty="0" smtClean="0">
                <a:solidFill>
                  <a:srgbClr val="7030A0"/>
                </a:solidFill>
              </a:rPr>
              <a:t>PARDUBICE</a:t>
            </a:r>
            <a:endParaRPr lang="cs-CZ" sz="2400" b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peskle\AppData\Local\Microsoft\Windows\Temporary Internet Files\Content.IE5\RL22IHPU\2_duplo_lego_bric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86944"/>
            <a:ext cx="20162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227984" cy="566738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1691680" y="116632"/>
            <a:ext cx="5486400" cy="547260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91680" y="5733256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rgbClr val="7030A0"/>
                </a:solidFill>
              </a:rPr>
              <a:t>Střídání dne a noci.</a:t>
            </a:r>
            <a:endParaRPr lang="cs-CZ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7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První člověk na Měsíci.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75013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Paní vychovatelka nám na výstavě pořídila novou dřevěnou stavebnici „Klik-Klap“ na patenty.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0200"/>
            <a:ext cx="4320480" cy="5141168"/>
          </a:xfrm>
        </p:spPr>
      </p:pic>
    </p:spTree>
    <p:extLst>
      <p:ext uri="{BB962C8B-B14F-4D97-AF65-F5344CB8AC3E}">
        <p14:creationId xmlns:p14="http://schemas.microsoft.com/office/powerpoint/2010/main" val="397522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A také skládačku „</a:t>
            </a:r>
            <a:r>
              <a:rPr lang="cs-CZ" sz="2400" dirty="0" err="1" smtClean="0">
                <a:solidFill>
                  <a:srgbClr val="7030A0"/>
                </a:solidFill>
              </a:rPr>
              <a:t>Thorn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Ball</a:t>
            </a:r>
            <a:r>
              <a:rPr lang="cs-CZ" sz="2400" dirty="0" smtClean="0">
                <a:solidFill>
                  <a:srgbClr val="7030A0"/>
                </a:solidFill>
              </a:rPr>
              <a:t>“.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6412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1. třída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393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Děti ze školní družiny s maskotem výstavy.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3262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Seznamování s pravidly společenské hry s tučňáky.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64638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Prvňáčci si zkouší zahrát piškvorky trošku jinak.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176464" cy="259228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64496" cy="2880320"/>
          </a:xfrm>
        </p:spPr>
      </p:pic>
    </p:spTree>
    <p:extLst>
      <p:ext uri="{BB962C8B-B14F-4D97-AF65-F5344CB8AC3E}">
        <p14:creationId xmlns:p14="http://schemas.microsoft.com/office/powerpoint/2010/main" val="26764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Společenská hra „Hurá zmrzlina“.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316288" cy="280831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16288" cy="3096344"/>
          </a:xfrm>
        </p:spPr>
      </p:pic>
    </p:spTree>
    <p:extLst>
      <p:ext uri="{BB962C8B-B14F-4D97-AF65-F5344CB8AC3E}">
        <p14:creationId xmlns:p14="http://schemas.microsoft.com/office/powerpoint/2010/main" val="154526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Vyrábíme si letadélko z papíru.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59141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Chlapci zkouší jestli bude létat…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  <p:pic>
        <p:nvPicPr>
          <p:cNvPr id="1026" name="Picture 2" descr="C:\Users\peskle\AppData\Local\Microsoft\Windows\Temporary Internet Files\Content.IE5\LXJ6QJ1E\smiley-30323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5415"/>
            <a:ext cx="7920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8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/>
            </a:r>
            <a:br>
              <a:rPr lang="cs-CZ" sz="2800" dirty="0" smtClean="0">
                <a:solidFill>
                  <a:srgbClr val="7030A0"/>
                </a:solidFill>
              </a:rPr>
            </a:br>
            <a:r>
              <a:rPr lang="cs-CZ" sz="2800" dirty="0" smtClean="0">
                <a:solidFill>
                  <a:srgbClr val="7030A0"/>
                </a:solidFill>
              </a:rPr>
              <a:t>Model železnice nám předvedl náš bývalý žák. </a:t>
            </a:r>
            <a:br>
              <a:rPr lang="cs-CZ" sz="2800" dirty="0" smtClean="0">
                <a:solidFill>
                  <a:srgbClr val="7030A0"/>
                </a:solidFill>
              </a:rPr>
            </a:b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056783" cy="4853136"/>
          </a:xfrm>
        </p:spPr>
      </p:pic>
    </p:spTree>
    <p:extLst>
      <p:ext uri="{BB962C8B-B14F-4D97-AF65-F5344CB8AC3E}">
        <p14:creationId xmlns:p14="http://schemas.microsoft.com/office/powerpoint/2010/main" val="386635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Zaujalo nás mobilní planetárium.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350017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94</Words>
  <Application>Microsoft Office PowerPoint</Application>
  <PresentationFormat>Předvádění na obrazovce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Festival her a hraček</vt:lpstr>
      <vt:lpstr>Děti ze školní družiny s maskotem výstavy.</vt:lpstr>
      <vt:lpstr>Seznamování s pravidly společenské hry s tučňáky.</vt:lpstr>
      <vt:lpstr>Prvňáčci si zkouší zahrát piškvorky trošku jinak.</vt:lpstr>
      <vt:lpstr>Společenská hra „Hurá zmrzlina“.</vt:lpstr>
      <vt:lpstr>Vyrábíme si letadélko z papíru.</vt:lpstr>
      <vt:lpstr>Chlapci zkouší jestli bude létat…</vt:lpstr>
      <vt:lpstr> Model železnice nám předvedl náš bývalý žák.  </vt:lpstr>
      <vt:lpstr>Zaujalo nás mobilní planetárium.</vt:lpstr>
      <vt:lpstr>Prezentace aplikace PowerPoint</vt:lpstr>
      <vt:lpstr>První člověk na Měsíci.</vt:lpstr>
      <vt:lpstr>Paní vychovatelka nám na výstavě pořídila novou dřevěnou stavebnici „Klik-Klap“ na patenty.</vt:lpstr>
      <vt:lpstr>A také skládačku „Thorn Ball“.</vt:lpstr>
      <vt:lpstr>1. třída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her a hraček</dc:title>
  <dc:creator>Pešková</dc:creator>
  <cp:lastModifiedBy>Pešková</cp:lastModifiedBy>
  <cp:revision>14</cp:revision>
  <dcterms:created xsi:type="dcterms:W3CDTF">2017-12-04T19:01:52Z</dcterms:created>
  <dcterms:modified xsi:type="dcterms:W3CDTF">2017-12-05T16:46:16Z</dcterms:modified>
</cp:coreProperties>
</file>