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1E81-E440-477F-8834-7D2F36B2D120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4186-B8B3-4A87-B8E7-4558A5BD0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82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1E81-E440-477F-8834-7D2F36B2D120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4186-B8B3-4A87-B8E7-4558A5BD0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40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1E81-E440-477F-8834-7D2F36B2D120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4186-B8B3-4A87-B8E7-4558A5BD0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28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1E81-E440-477F-8834-7D2F36B2D120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4186-B8B3-4A87-B8E7-4558A5BD0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69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1E81-E440-477F-8834-7D2F36B2D120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4186-B8B3-4A87-B8E7-4558A5BD0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05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1E81-E440-477F-8834-7D2F36B2D120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4186-B8B3-4A87-B8E7-4558A5BD0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35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1E81-E440-477F-8834-7D2F36B2D120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4186-B8B3-4A87-B8E7-4558A5BD0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900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1E81-E440-477F-8834-7D2F36B2D120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4186-B8B3-4A87-B8E7-4558A5BD0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71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1E81-E440-477F-8834-7D2F36B2D120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4186-B8B3-4A87-B8E7-4558A5BD0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01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1E81-E440-477F-8834-7D2F36B2D120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4186-B8B3-4A87-B8E7-4558A5BD0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0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1E81-E440-477F-8834-7D2F36B2D120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4186-B8B3-4A87-B8E7-4558A5BD0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24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A1E81-E440-477F-8834-7D2F36B2D120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94186-B8B3-4A87-B8E7-4558A5BD0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20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178783" cy="1512168"/>
          </a:xfrm>
        </p:spPr>
        <p:txBody>
          <a:bodyPr>
            <a:normAutofit fontScale="90000"/>
          </a:bodyPr>
          <a:lstStyle/>
          <a:p>
            <a:r>
              <a:rPr lang="cs-CZ" sz="24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FESTIVAL </a:t>
            </a:r>
            <a:r>
              <a:rPr lang="cs-CZ" sz="24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A HRAČEK</a:t>
            </a:r>
            <a:br>
              <a:rPr lang="cs-CZ" sz="24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MALÉ I VELKÉ</a:t>
            </a:r>
            <a:br>
              <a:rPr lang="cs-CZ" sz="24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cs-CZ" sz="11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1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5040560"/>
          </a:xfrm>
        </p:spPr>
        <p:txBody>
          <a:bodyPr>
            <a:normAutofit/>
          </a:bodyPr>
          <a:lstStyle/>
          <a:p>
            <a:r>
              <a:rPr lang="cs-CZ" sz="2000" dirty="0"/>
              <a:t>V listopadu 2019 děti z první třídy navštívily v Klubu ABC Festival her </a:t>
            </a:r>
            <a:r>
              <a:rPr lang="cs-CZ" sz="2000" dirty="0" smtClean="0"/>
              <a:t>a </a:t>
            </a:r>
            <a:r>
              <a:rPr lang="cs-CZ" sz="2000" dirty="0"/>
              <a:t>hraček.  Vyzkoušely si nové, zajímavé hračky, společenské hry, hlavolamy </a:t>
            </a:r>
            <a:r>
              <a:rPr lang="cs-CZ" sz="2000" dirty="0" smtClean="0"/>
              <a:t>nebo si vytvořily vánoční přáníčka.</a:t>
            </a:r>
          </a:p>
          <a:p>
            <a:endParaRPr lang="cs-CZ" sz="1800" dirty="0"/>
          </a:p>
        </p:txBody>
      </p:sp>
      <p:pic>
        <p:nvPicPr>
          <p:cNvPr id="1026" name="Picture 2" descr="C:\Users\peskle\Desktop\Fotky\Festival hraček 2019\IMG_20191122_1304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924944"/>
            <a:ext cx="4813043" cy="360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897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Před Klubem ABC.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3861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Na Festival jsme šli pěšky přes park Vinice.</a:t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92109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Děvčata vyráběla přáníčka.</a:t>
            </a:r>
            <a:endParaRPr lang="cs-CZ" sz="2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20321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Chlapcům se líbila střelba na cíl.</a:t>
            </a:r>
            <a:endParaRPr lang="cs-CZ" sz="20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62740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A také model železnice.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972080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Vystavené hračky se líbily.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81703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Karetní hry.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840782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000" dirty="0" smtClean="0"/>
              <a:t>Nejvíce nás bavila hra „</a:t>
            </a:r>
            <a:r>
              <a:rPr lang="cs-CZ" sz="2000" dirty="0" err="1" smtClean="0"/>
              <a:t>Loopin</a:t>
            </a:r>
            <a:r>
              <a:rPr lang="cs-CZ" sz="2000" dirty="0" smtClean="0"/>
              <a:t> </a:t>
            </a:r>
            <a:r>
              <a:rPr lang="cs-CZ" sz="2000" dirty="0" err="1" smtClean="0"/>
              <a:t>Louie</a:t>
            </a:r>
            <a:r>
              <a:rPr lang="cs-CZ" sz="2000" dirty="0" smtClean="0"/>
              <a:t>“, kterou paní vychovatelka dětem pořídila </a:t>
            </a:r>
            <a:r>
              <a:rPr lang="cs-CZ" sz="2000" dirty="0"/>
              <a:t>do školní družiny.</a:t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52607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Chvilka odpočinku.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538076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90</Words>
  <Application>Microsoft Office PowerPoint</Application>
  <PresentationFormat>Předvádění na obrazovce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 FESTIVAL HER A HRAČEK PRO MALÉ I VELKÉ 2019 </vt:lpstr>
      <vt:lpstr>Na Festival jsme šli pěšky přes park Vinice. </vt:lpstr>
      <vt:lpstr>Děvčata vyráběla přáníčka.</vt:lpstr>
      <vt:lpstr>Chlapcům se líbila střelba na cíl.</vt:lpstr>
      <vt:lpstr>A také model železnice.</vt:lpstr>
      <vt:lpstr>Vystavené hračky se líbily.</vt:lpstr>
      <vt:lpstr>Karetní hry.</vt:lpstr>
      <vt:lpstr>Nejvíce nás bavila hra „Loopin Louie“, kterou paní vychovatelka dětem pořídila do školní družiny.  </vt:lpstr>
      <vt:lpstr>Chvilka odpočinku.</vt:lpstr>
      <vt:lpstr>Před Klubem ABC.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FESTIVAL HER A HRAČEK PRO MALÉ I VELKÉ 2019</dc:title>
  <dc:creator>Pešková</dc:creator>
  <cp:lastModifiedBy>Pešková</cp:lastModifiedBy>
  <cp:revision>5</cp:revision>
  <dcterms:created xsi:type="dcterms:W3CDTF">2019-11-26T19:14:31Z</dcterms:created>
  <dcterms:modified xsi:type="dcterms:W3CDTF">2019-11-27T17:41:17Z</dcterms:modified>
</cp:coreProperties>
</file>