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74" r:id="rId12"/>
    <p:sldId id="264" r:id="rId13"/>
    <p:sldId id="269" r:id="rId14"/>
    <p:sldId id="265" r:id="rId15"/>
    <p:sldId id="266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53C62C2-BD7A-4CAD-B94C-36AA8344D29A}" type="datetimeFigureOut">
              <a:rPr lang="cs-CZ" smtClean="0"/>
              <a:t>2.1.2020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D6BFAD5-D78E-4597-B8D8-88798EE43DE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 adventní čas se vypravila čtvrtá a pátá třída do sousedního města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Hvězdárna a planetárium Hradec Králové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9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Konec focení, abychom si vychutnali vesmír, řecké bajky i cestu v nejmodernějším dalekohledu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Nejprve jsme sledovali fáze měsíce</a:t>
            </a:r>
          </a:p>
          <a:p>
            <a:r>
              <a:rPr lang="cs-CZ" dirty="0" smtClean="0"/>
              <a:t>Prozkoumali jsme planety i naše Slunce</a:t>
            </a:r>
          </a:p>
          <a:p>
            <a:r>
              <a:rPr lang="cs-CZ" dirty="0" smtClean="0"/>
              <a:t>Odhadovali a objevovali souhvězdí</a:t>
            </a:r>
          </a:p>
          <a:p>
            <a:r>
              <a:rPr lang="cs-CZ" dirty="0" smtClean="0"/>
              <a:t>Pozorovali teorii velkého třesku</a:t>
            </a:r>
          </a:p>
          <a:p>
            <a:r>
              <a:rPr lang="cs-CZ" dirty="0" smtClean="0"/>
              <a:t>Na závěr jsme se stali součástí největšího dalekohledu světa</a:t>
            </a:r>
          </a:p>
          <a:p>
            <a:r>
              <a:rPr lang="cs-CZ" dirty="0" smtClean="0"/>
              <a:t>Moc se nám planetárium opouštět nechtělo, ale tělo už volalo po pohybu.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6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Anička a její model </a:t>
            </a:r>
            <a:r>
              <a:rPr lang="cs-CZ" smtClean="0"/>
              <a:t>sluneční soustavy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0020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237876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Přemístili jsme se do hvězdárny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3154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2743200" cy="41148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00200"/>
            <a:ext cx="2743200" cy="41148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Kopule a dalekohled nás ohromily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9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Pozorně jsme poslouchali výklad o pozorování na hvězdárně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36607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Počasí nám nepřálo, venku mrholilo a </a:t>
            </a:r>
            <a:r>
              <a:rPr lang="cs-CZ" dirty="0" err="1" smtClean="0"/>
              <a:t>foukalvítr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1669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Kámen podobný tomu měsíčnímu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35853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a tady jsme všichni pohromadě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1227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Jen se nemůžeme shodnout, jestli to za námi je létající talíř nebo makronka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496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cs-CZ" sz="2400" dirty="0" smtClean="0"/>
              <a:t>Páťákům na hvězdárně její pracovníci zodpověděli řadu otázek</a:t>
            </a:r>
          </a:p>
          <a:p>
            <a:r>
              <a:rPr lang="cs-CZ" sz="2400" dirty="0" smtClean="0"/>
              <a:t>Nakoupili jsme spoustu suvenýrů</a:t>
            </a:r>
          </a:p>
          <a:p>
            <a:r>
              <a:rPr lang="cs-CZ" sz="2400" dirty="0" smtClean="0"/>
              <a:t>Zvážili jsme se na vesmírné váze</a:t>
            </a:r>
          </a:p>
          <a:p>
            <a:r>
              <a:rPr lang="cs-CZ" sz="2400" dirty="0" smtClean="0"/>
              <a:t>Našli i pardubického „hvězdáře“ barona Artura Krause – zakladatele hvězdárny v Pardubicích</a:t>
            </a:r>
          </a:p>
          <a:p>
            <a:r>
              <a:rPr lang="cs-CZ" sz="2400" dirty="0" smtClean="0"/>
              <a:t>I v tom nevlídném počasí jsme si prohlédli část planetární stezky</a:t>
            </a:r>
          </a:p>
          <a:p>
            <a:r>
              <a:rPr lang="cs-CZ" sz="2400" dirty="0" smtClean="0"/>
              <a:t>Došli jsme však pouze k Marsu a Ceresu, více času jsme neměli</a:t>
            </a:r>
          </a:p>
          <a:p>
            <a:r>
              <a:rPr lang="cs-CZ" sz="2400" dirty="0" smtClean="0"/>
              <a:t>Však stezka je 6,5 km dlouhá jedním směrem</a:t>
            </a:r>
          </a:p>
          <a:p>
            <a:r>
              <a:rPr lang="cs-CZ" sz="2400" dirty="0" smtClean="0"/>
              <a:t>Galaktickou stezku jsme pouze zaznamenali, je ještě delší než planetární</a:t>
            </a:r>
          </a:p>
        </p:txBody>
      </p:sp>
    </p:spTree>
    <p:extLst>
      <p:ext uri="{BB962C8B-B14F-4D97-AF65-F5344CB8AC3E}">
        <p14:creationId xmlns:p14="http://schemas.microsoft.com/office/powerpoint/2010/main" val="18227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Čtvrťáci berou zdejší návštěvu jako ochutnávku na příští rok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669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Páťáci se snažili prověřit nově získané vědomosti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894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Nevíme, co sledovat dřív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8786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2743200" cy="41148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00200"/>
            <a:ext cx="2743200" cy="41148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si vytváří vlastní dokumentaci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7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model jako model…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29009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…model Sluneční soustavy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25082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sledování noční oblohy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3100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 ještě netušíme, jak jízda na nás čeká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5" y="1600200"/>
            <a:ext cx="6174089" cy="4114800"/>
          </a:xfrm>
        </p:spPr>
      </p:pic>
    </p:spTree>
    <p:extLst>
      <p:ext uri="{BB962C8B-B14F-4D97-AF65-F5344CB8AC3E}">
        <p14:creationId xmlns:p14="http://schemas.microsoft.com/office/powerpoint/2010/main" val="1578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</TotalTime>
  <Words>257</Words>
  <Application>Microsoft Office PowerPoint</Application>
  <PresentationFormat>Předvádění na obrazovce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Horizont</vt:lpstr>
      <vt:lpstr>Hvězdárna a planetárium Hradec Králové</vt:lpstr>
      <vt:lpstr>Čtvrťáci berou zdejší návštěvu jako ochutnávku na příští rok</vt:lpstr>
      <vt:lpstr>Páťáci se snažili prověřit nově získané vědomosti</vt:lpstr>
      <vt:lpstr>Nevíme, co sledovat dřív</vt:lpstr>
      <vt:lpstr>Každý si vytváří vlastní dokumentaci</vt:lpstr>
      <vt:lpstr>Není model jako model…</vt:lpstr>
      <vt:lpstr>…model Sluneční soustavy</vt:lpstr>
      <vt:lpstr>Příprava na sledování noční oblohy</vt:lpstr>
      <vt:lpstr>To ještě netušíme, jak jízda na nás čeká</vt:lpstr>
      <vt:lpstr>Konec focení, abychom si vychutnali vesmír, řecké bajky i cestu v nejmodernějším dalekohledu</vt:lpstr>
      <vt:lpstr>Anička a její model sluneční soustavy</vt:lpstr>
      <vt:lpstr>Přemístili jsme se do hvězdárny</vt:lpstr>
      <vt:lpstr>Kopule a dalekohled nás ohromily</vt:lpstr>
      <vt:lpstr>Pozorně jsme poslouchali výklad o pozorování na hvězdárně</vt:lpstr>
      <vt:lpstr>Počasí nám nepřálo, venku mrholilo a foukalvítr </vt:lpstr>
      <vt:lpstr>Kámen podobný tomu měsíčnímu</vt:lpstr>
      <vt:lpstr>Tak a tady jsme všichni pohromadě</vt:lpstr>
      <vt:lpstr>Jen se nemůžeme shodnout, jestli to za námi je létající talíř nebo makronka</vt:lpstr>
      <vt:lpstr>A na 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Hvězdárna a planetárium Hradec Králové</dc:title>
  <dc:creator>Jiroutová</dc:creator>
  <cp:lastModifiedBy>Jiroutová</cp:lastModifiedBy>
  <cp:revision>5</cp:revision>
  <dcterms:created xsi:type="dcterms:W3CDTF">2019-12-28T13:58:31Z</dcterms:created>
  <dcterms:modified xsi:type="dcterms:W3CDTF">2020-01-02T06:51:14Z</dcterms:modified>
</cp:coreProperties>
</file>