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0AEF-827B-4FCA-8C90-C925DF2B9CC0}" type="datetimeFigureOut">
              <a:rPr lang="cs-CZ" smtClean="0"/>
              <a:t>7.11.2018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90D19F8-FFA0-452C-B86C-5810DBC157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0AEF-827B-4FCA-8C90-C925DF2B9CC0}" type="datetimeFigureOut">
              <a:rPr lang="cs-CZ" smtClean="0"/>
              <a:t>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19F8-FFA0-452C-B86C-5810DBC157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0AEF-827B-4FCA-8C90-C925DF2B9CC0}" type="datetimeFigureOut">
              <a:rPr lang="cs-CZ" smtClean="0"/>
              <a:t>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19F8-FFA0-452C-B86C-5810DBC157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0AEF-827B-4FCA-8C90-C925DF2B9CC0}" type="datetimeFigureOut">
              <a:rPr lang="cs-CZ" smtClean="0"/>
              <a:t>7.11.2018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90D19F8-FFA0-452C-B86C-5810DBC157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0AEF-827B-4FCA-8C90-C925DF2B9CC0}" type="datetimeFigureOut">
              <a:rPr lang="cs-CZ" smtClean="0"/>
              <a:t>7.11.2018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19F8-FFA0-452C-B86C-5810DBC157D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0AEF-827B-4FCA-8C90-C925DF2B9CC0}" type="datetimeFigureOut">
              <a:rPr lang="cs-CZ" smtClean="0"/>
              <a:t>7.11.2018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19F8-FFA0-452C-B86C-5810DBC157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0AEF-827B-4FCA-8C90-C925DF2B9CC0}" type="datetimeFigureOut">
              <a:rPr lang="cs-CZ" smtClean="0"/>
              <a:t>7.11.2018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90D19F8-FFA0-452C-B86C-5810DBC157DE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0AEF-827B-4FCA-8C90-C925DF2B9CC0}" type="datetimeFigureOut">
              <a:rPr lang="cs-CZ" smtClean="0"/>
              <a:t>7.11.2018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19F8-FFA0-452C-B86C-5810DBC157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0AEF-827B-4FCA-8C90-C925DF2B9CC0}" type="datetimeFigureOut">
              <a:rPr lang="cs-CZ" smtClean="0"/>
              <a:t>7.11.2018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19F8-FFA0-452C-B86C-5810DBC157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0AEF-827B-4FCA-8C90-C925DF2B9CC0}" type="datetimeFigureOut">
              <a:rPr lang="cs-CZ" smtClean="0"/>
              <a:t>7.11.2018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19F8-FFA0-452C-B86C-5810DBC157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0AEF-827B-4FCA-8C90-C925DF2B9CC0}" type="datetimeFigureOut">
              <a:rPr lang="cs-CZ" smtClean="0"/>
              <a:t>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19F8-FFA0-452C-B86C-5810DBC157DE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D7F0AEF-827B-4FCA-8C90-C925DF2B9CC0}" type="datetimeFigureOut">
              <a:rPr lang="cs-CZ" smtClean="0"/>
              <a:t>7.11.2018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90D19F8-FFA0-452C-B86C-5810DBC157D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Jeden za všechny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Ekocentrum Paleta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117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Není to jednoduché, ale užíváme si to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28" y="1554163"/>
            <a:ext cx="6788943" cy="4525962"/>
          </a:xfrm>
        </p:spPr>
      </p:pic>
    </p:spTree>
    <p:extLst>
      <p:ext uri="{BB962C8B-B14F-4D97-AF65-F5344CB8AC3E}">
        <p14:creationId xmlns:p14="http://schemas.microsoft.com/office/powerpoint/2010/main" val="2318667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Hra o tři zlaté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28" y="1554163"/>
            <a:ext cx="6788943" cy="4525962"/>
          </a:xfrm>
        </p:spPr>
      </p:pic>
    </p:spTree>
    <p:extLst>
      <p:ext uri="{BB962C8B-B14F-4D97-AF65-F5344CB8AC3E}">
        <p14:creationId xmlns:p14="http://schemas.microsoft.com/office/powerpoint/2010/main" val="4128883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Není to o souboji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28" y="1554163"/>
            <a:ext cx="6788943" cy="4525962"/>
          </a:xfrm>
        </p:spPr>
      </p:pic>
    </p:spTree>
    <p:extLst>
      <p:ext uri="{BB962C8B-B14F-4D97-AF65-F5344CB8AC3E}">
        <p14:creationId xmlns:p14="http://schemas.microsoft.com/office/powerpoint/2010/main" val="3016081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Je to o spolupráci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28" y="1554163"/>
            <a:ext cx="6788943" cy="4525962"/>
          </a:xfrm>
        </p:spPr>
      </p:pic>
    </p:spTree>
    <p:extLst>
      <p:ext uri="{BB962C8B-B14F-4D97-AF65-F5344CB8AC3E}">
        <p14:creationId xmlns:p14="http://schemas.microsoft.com/office/powerpoint/2010/main" val="4294385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Naše domácí - školní úkoly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Sleduji sám sebe. Chovám se dobře?</a:t>
            </a:r>
          </a:p>
          <a:p>
            <a:r>
              <a:rPr lang="cs-CZ" dirty="0" smtClean="0"/>
              <a:t>Říkám pravdu.</a:t>
            </a:r>
          </a:p>
          <a:p>
            <a:r>
              <a:rPr lang="cs-CZ" dirty="0" smtClean="0"/>
              <a:t>Bavím se, ale splním úkol.</a:t>
            </a:r>
          </a:p>
          <a:p>
            <a:r>
              <a:rPr lang="cs-CZ" dirty="0" smtClean="0"/>
              <a:t>Umím doposlouchat druhého až do konce.</a:t>
            </a:r>
          </a:p>
          <a:p>
            <a:r>
              <a:rPr lang="cs-CZ" dirty="0" smtClean="0"/>
              <a:t>Podávám pomocnou ruku každý den.</a:t>
            </a:r>
          </a:p>
          <a:p>
            <a:r>
              <a:rPr lang="cs-CZ" dirty="0" smtClean="0"/>
              <a:t>Dokážu přijmout pomoc.</a:t>
            </a:r>
          </a:p>
          <a:p>
            <a:r>
              <a:rPr lang="cs-CZ" dirty="0" smtClean="0"/>
              <a:t>Řídím i podřídím se.</a:t>
            </a:r>
          </a:p>
          <a:p>
            <a:r>
              <a:rPr lang="cs-CZ" dirty="0" smtClean="0"/>
              <a:t>Zvládnu spolupracovat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0135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/>
              <a:t>Hodnocení programu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Užili jsme si to.</a:t>
            </a:r>
          </a:p>
          <a:p>
            <a:r>
              <a:rPr lang="cs-CZ" dirty="0" smtClean="0"/>
              <a:t>Bylo to super.</a:t>
            </a:r>
          </a:p>
          <a:p>
            <a:r>
              <a:rPr lang="cs-CZ" dirty="0" smtClean="0"/>
              <a:t>Poučili jsme se.</a:t>
            </a:r>
          </a:p>
          <a:p>
            <a:r>
              <a:rPr lang="cs-CZ" dirty="0" smtClean="0"/>
              <a:t>Bavili jsme se.</a:t>
            </a:r>
          </a:p>
          <a:p>
            <a:r>
              <a:rPr lang="cs-CZ" dirty="0" smtClean="0"/>
              <a:t>Byla to legrace.</a:t>
            </a:r>
          </a:p>
          <a:p>
            <a:r>
              <a:rPr lang="cs-CZ" dirty="0" smtClean="0"/>
              <a:t>Hodně jsme se nasmáli.</a:t>
            </a:r>
          </a:p>
          <a:p>
            <a:r>
              <a:rPr lang="cs-CZ" dirty="0" smtClean="0"/>
              <a:t>Hráli </a:t>
            </a:r>
            <a:r>
              <a:rPr lang="cs-CZ" smtClean="0"/>
              <a:t>jsme skvělé hry.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8103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Hra na pravdu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28" y="1554163"/>
            <a:ext cx="6788943" cy="4525962"/>
          </a:xfrm>
        </p:spPr>
      </p:pic>
    </p:spTree>
    <p:extLst>
      <p:ext uri="{BB962C8B-B14F-4D97-AF65-F5344CB8AC3E}">
        <p14:creationId xmlns:p14="http://schemas.microsoft.com/office/powerpoint/2010/main" val="158551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Nejprve pohyb, pak </a:t>
            </a:r>
            <a:r>
              <a:rPr lang="cs-CZ" dirty="0" err="1" smtClean="0"/>
              <a:t>štronzo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28" y="1554163"/>
            <a:ext cx="6788943" cy="4525962"/>
          </a:xfrm>
        </p:spPr>
      </p:pic>
    </p:spTree>
    <p:extLst>
      <p:ext uri="{BB962C8B-B14F-4D97-AF65-F5344CB8AC3E}">
        <p14:creationId xmlns:p14="http://schemas.microsoft.com/office/powerpoint/2010/main" val="262599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Táhneme za jeden provaz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28" y="1554163"/>
            <a:ext cx="6788943" cy="4525962"/>
          </a:xfrm>
        </p:spPr>
      </p:pic>
    </p:spTree>
    <p:extLst>
      <p:ext uri="{BB962C8B-B14F-4D97-AF65-F5344CB8AC3E}">
        <p14:creationId xmlns:p14="http://schemas.microsoft.com/office/powerpoint/2010/main" val="449647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toto</a:t>
            </a:r>
            <a:r>
              <a:rPr lang="cs-CZ" dirty="0" smtClean="0"/>
              <a:t> </a:t>
            </a:r>
            <a:r>
              <a:rPr lang="cs-CZ" dirty="0" smtClean="0"/>
              <a:t>jsme vytvořili bez pomoci zraku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28" y="1554163"/>
            <a:ext cx="6788943" cy="4525962"/>
          </a:xfrm>
        </p:spPr>
      </p:pic>
    </p:spTree>
    <p:extLst>
      <p:ext uri="{BB962C8B-B14F-4D97-AF65-F5344CB8AC3E}">
        <p14:creationId xmlns:p14="http://schemas.microsoft.com/office/powerpoint/2010/main" val="1899456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Jdeme po mostě přes propast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28" y="1554163"/>
            <a:ext cx="6788943" cy="4525962"/>
          </a:xfrm>
        </p:spPr>
      </p:pic>
    </p:spTree>
    <p:extLst>
      <p:ext uri="{BB962C8B-B14F-4D97-AF65-F5344CB8AC3E}">
        <p14:creationId xmlns:p14="http://schemas.microsoft.com/office/powerpoint/2010/main" val="436231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Navzájem si pomáháme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28" y="1554163"/>
            <a:ext cx="6788943" cy="4525962"/>
          </a:xfrm>
        </p:spPr>
      </p:pic>
    </p:spTree>
    <p:extLst>
      <p:ext uri="{BB962C8B-B14F-4D97-AF65-F5344CB8AC3E}">
        <p14:creationId xmlns:p14="http://schemas.microsoft.com/office/powerpoint/2010/main" val="2861095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Jsme dobří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28" y="1554163"/>
            <a:ext cx="6788943" cy="4525962"/>
          </a:xfrm>
        </p:spPr>
      </p:pic>
    </p:spTree>
    <p:extLst>
      <p:ext uri="{BB962C8B-B14F-4D97-AF65-F5344CB8AC3E}">
        <p14:creationId xmlns:p14="http://schemas.microsoft.com/office/powerpoint/2010/main" val="4199919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Hra na loutky a loutkoherce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28" y="1554163"/>
            <a:ext cx="6788943" cy="4525962"/>
          </a:xfrm>
        </p:spPr>
      </p:pic>
    </p:spTree>
    <p:extLst>
      <p:ext uri="{BB962C8B-B14F-4D97-AF65-F5344CB8AC3E}">
        <p14:creationId xmlns:p14="http://schemas.microsoft.com/office/powerpoint/2010/main" val="11882208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</TotalTime>
  <Words>138</Words>
  <Application>Microsoft Office PowerPoint</Application>
  <PresentationFormat>Předvádění na obrazovce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Cesta</vt:lpstr>
      <vt:lpstr>Jeden za všechny</vt:lpstr>
      <vt:lpstr>Hra na pravdu</vt:lpstr>
      <vt:lpstr>Nejprve pohyb, pak štronzo</vt:lpstr>
      <vt:lpstr>Táhneme za jeden provaz</vt:lpstr>
      <vt:lpstr>toto jsme vytvořili bez pomoci zraku</vt:lpstr>
      <vt:lpstr>Jdeme po mostě přes propast</vt:lpstr>
      <vt:lpstr>Navzájem si pomáháme</vt:lpstr>
      <vt:lpstr>Jsme dobří</vt:lpstr>
      <vt:lpstr>Hra na loutky a loutkoherce</vt:lpstr>
      <vt:lpstr>Není to jednoduché, ale užíváme si to</vt:lpstr>
      <vt:lpstr>Hra o tři zlaté</vt:lpstr>
      <vt:lpstr>Není to o souboji</vt:lpstr>
      <vt:lpstr>Je to o spolupráci</vt:lpstr>
      <vt:lpstr>Naše domácí - školní úkoly</vt:lpstr>
      <vt:lpstr>Hodnocení programu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Jeden za všechny</dc:title>
  <dc:creator>Jiroutová</dc:creator>
  <cp:lastModifiedBy>Jiroutová</cp:lastModifiedBy>
  <cp:revision>4</cp:revision>
  <dcterms:created xsi:type="dcterms:W3CDTF">2018-11-04T10:12:06Z</dcterms:created>
  <dcterms:modified xsi:type="dcterms:W3CDTF">2018-11-07T13:31:36Z</dcterms:modified>
</cp:coreProperties>
</file>