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1" r:id="rId4"/>
    <p:sldId id="262" r:id="rId5"/>
    <p:sldId id="263" r:id="rId6"/>
    <p:sldId id="264" r:id="rId7"/>
    <p:sldId id="266" r:id="rId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18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Kliknutím lze upravit styl.</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30" name="Date Placeholder 29"/>
          <p:cNvSpPr>
            <a:spLocks noGrp="1"/>
          </p:cNvSpPr>
          <p:nvPr>
            <p:ph type="dt" sz="half" idx="10"/>
          </p:nvPr>
        </p:nvSpPr>
        <p:spPr/>
        <p:txBody>
          <a:bodyPr/>
          <a:lstStyle/>
          <a:p>
            <a:fld id="{59BF6350-8EAD-4CF4-A83F-A98B074C01DB}" type="datetimeFigureOut">
              <a:rPr lang="cs-CZ" smtClean="0"/>
              <a:t>10.12.2020</a:t>
            </a:fld>
            <a:endParaRPr lang="cs-CZ"/>
          </a:p>
        </p:txBody>
      </p:sp>
      <p:sp>
        <p:nvSpPr>
          <p:cNvPr id="19" name="Footer Placeholder 18"/>
          <p:cNvSpPr>
            <a:spLocks noGrp="1"/>
          </p:cNvSpPr>
          <p:nvPr>
            <p:ph type="ftr" sz="quarter" idx="11"/>
          </p:nvPr>
        </p:nvSpPr>
        <p:spPr/>
        <p:txBody>
          <a:bodyPr/>
          <a:lstStyle/>
          <a:p>
            <a:endParaRPr lang="cs-CZ"/>
          </a:p>
        </p:txBody>
      </p:sp>
      <p:sp>
        <p:nvSpPr>
          <p:cNvPr id="27" name="Slide Number Placeholder 26"/>
          <p:cNvSpPr>
            <a:spLocks noGrp="1"/>
          </p:cNvSpPr>
          <p:nvPr>
            <p:ph type="sldNum" sz="quarter" idx="12"/>
          </p:nvPr>
        </p:nvSpPr>
        <p:spPr/>
        <p:txBody>
          <a:bodyPr/>
          <a:lstStyle/>
          <a:p>
            <a:fld id="{63A20B5A-5DB1-4F17-9AB4-6D16211B4469}"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Kliknutím lze upravit styl.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fld id="{59BF6350-8EAD-4CF4-A83F-A98B074C01DB}" type="datetimeFigureOut">
              <a:rPr lang="cs-CZ" smtClean="0"/>
              <a:t>10.12.2020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A20B5A-5DB1-4F17-9AB4-6D16211B4469}"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cs-CZ" smtClean="0"/>
              <a:t>Kliknutím lze upravit styl.</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fld id="{59BF6350-8EAD-4CF4-A83F-A98B074C01DB}" type="datetimeFigureOut">
              <a:rPr lang="cs-CZ" smtClean="0"/>
              <a:t>10.12.2020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A20B5A-5DB1-4F17-9AB4-6D16211B4469}"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smtClean="0"/>
              <a:t>Kliknutím lze upravit styl.</a:t>
            </a:r>
            <a:endParaRPr kumimoji="0" lang="en-US"/>
          </a:p>
        </p:txBody>
      </p:sp>
      <p:sp>
        <p:nvSpPr>
          <p:cNvPr id="3" name="Content Placeholder 2"/>
          <p:cNvSpPr>
            <a:spLocks noGrp="1"/>
          </p:cNvSpPr>
          <p:nvPr>
            <p:ph idx="1"/>
          </p:nvPr>
        </p:nvSpPr>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Date Placeholder 3"/>
          <p:cNvSpPr>
            <a:spLocks noGrp="1"/>
          </p:cNvSpPr>
          <p:nvPr>
            <p:ph type="dt" sz="half" idx="10"/>
          </p:nvPr>
        </p:nvSpPr>
        <p:spPr/>
        <p:txBody>
          <a:bodyPr/>
          <a:lstStyle/>
          <a:p>
            <a:fld id="{59BF6350-8EAD-4CF4-A83F-A98B074C01DB}" type="datetimeFigureOut">
              <a:rPr lang="cs-CZ" smtClean="0"/>
              <a:t>10.12.2020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A20B5A-5DB1-4F17-9AB4-6D16211B4469}"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Kliknutím lze upravit styl.</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Date Placeholder 3"/>
          <p:cNvSpPr>
            <a:spLocks noGrp="1"/>
          </p:cNvSpPr>
          <p:nvPr>
            <p:ph type="dt" sz="half" idx="10"/>
          </p:nvPr>
        </p:nvSpPr>
        <p:spPr/>
        <p:txBody>
          <a:bodyPr/>
          <a:lstStyle/>
          <a:p>
            <a:fld id="{59BF6350-8EAD-4CF4-A83F-A98B074C01DB}" type="datetimeFigureOut">
              <a:rPr lang="cs-CZ" smtClean="0"/>
              <a:t>10.12.2020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A20B5A-5DB1-4F17-9AB4-6D16211B4469}"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cs-CZ" smtClean="0"/>
              <a:t>Kliknutím lze upravit styl.</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Date Placeholder 4"/>
          <p:cNvSpPr>
            <a:spLocks noGrp="1"/>
          </p:cNvSpPr>
          <p:nvPr>
            <p:ph type="dt" sz="half" idx="10"/>
          </p:nvPr>
        </p:nvSpPr>
        <p:spPr/>
        <p:txBody>
          <a:bodyPr/>
          <a:lstStyle/>
          <a:p>
            <a:fld id="{59BF6350-8EAD-4CF4-A83F-A98B074C01DB}" type="datetimeFigureOut">
              <a:rPr lang="cs-CZ" smtClean="0"/>
              <a:t>10.12.2020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3A20B5A-5DB1-4F17-9AB4-6D16211B4469}"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cs-CZ" smtClean="0"/>
              <a:t>Kliknutím lze upravit styl.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Date Placeholder 6"/>
          <p:cNvSpPr>
            <a:spLocks noGrp="1"/>
          </p:cNvSpPr>
          <p:nvPr>
            <p:ph type="dt" sz="half" idx="10"/>
          </p:nvPr>
        </p:nvSpPr>
        <p:spPr/>
        <p:txBody>
          <a:bodyPr/>
          <a:lstStyle/>
          <a:p>
            <a:fld id="{59BF6350-8EAD-4CF4-A83F-A98B074C01DB}" type="datetimeFigureOut">
              <a:rPr lang="cs-CZ" smtClean="0"/>
              <a:t>10.12.2020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3A20B5A-5DB1-4F17-9AB4-6D16211B4469}"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Kliknutím lze upravit styl.</a:t>
            </a:r>
            <a:endParaRPr kumimoji="0" lang="en-US"/>
          </a:p>
        </p:txBody>
      </p:sp>
      <p:sp>
        <p:nvSpPr>
          <p:cNvPr id="3" name="Date Placeholder 2"/>
          <p:cNvSpPr>
            <a:spLocks noGrp="1"/>
          </p:cNvSpPr>
          <p:nvPr>
            <p:ph type="dt" sz="half" idx="10"/>
          </p:nvPr>
        </p:nvSpPr>
        <p:spPr/>
        <p:txBody>
          <a:bodyPr/>
          <a:lstStyle/>
          <a:p>
            <a:fld id="{59BF6350-8EAD-4CF4-A83F-A98B074C01DB}" type="datetimeFigureOut">
              <a:rPr lang="cs-CZ" smtClean="0"/>
              <a:t>10.12.2020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3A20B5A-5DB1-4F17-9AB4-6D16211B4469}"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F6350-8EAD-4CF4-A83F-A98B074C01DB}" type="datetimeFigureOut">
              <a:rPr lang="cs-CZ" smtClean="0"/>
              <a:t>10.12.2020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3A20B5A-5DB1-4F17-9AB4-6D16211B4469}"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Kliknutím lze upravit styl.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Kliknutím lze upravit styly předlohy textu.</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Date Placeholder 4"/>
          <p:cNvSpPr>
            <a:spLocks noGrp="1"/>
          </p:cNvSpPr>
          <p:nvPr>
            <p:ph type="dt" sz="half" idx="10"/>
          </p:nvPr>
        </p:nvSpPr>
        <p:spPr/>
        <p:txBody>
          <a:bodyPr/>
          <a:lstStyle/>
          <a:p>
            <a:fld id="{59BF6350-8EAD-4CF4-A83F-A98B074C01DB}" type="datetimeFigureOut">
              <a:rPr lang="cs-CZ" smtClean="0"/>
              <a:t>10.12.2020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3A20B5A-5DB1-4F17-9AB4-6D16211B4469}"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Kliknutím lze upravit styl.</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Date Placeholder 4"/>
          <p:cNvSpPr>
            <a:spLocks noGrp="1"/>
          </p:cNvSpPr>
          <p:nvPr>
            <p:ph type="dt" sz="half" idx="10"/>
          </p:nvPr>
        </p:nvSpPr>
        <p:spPr/>
        <p:txBody>
          <a:bodyPr/>
          <a:lstStyle/>
          <a:p>
            <a:fld id="{59BF6350-8EAD-4CF4-A83F-A98B074C01DB}" type="datetimeFigureOut">
              <a:rPr lang="cs-CZ" smtClean="0"/>
              <a:t>10.12.2020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a:xfrm>
            <a:off x="8077200" y="6356350"/>
            <a:ext cx="609600" cy="365125"/>
          </a:xfrm>
        </p:spPr>
        <p:txBody>
          <a:bodyPr/>
          <a:lstStyle/>
          <a:p>
            <a:fld id="{63A20B5A-5DB1-4F17-9AB4-6D16211B4469}" type="slidenum">
              <a:rPr lang="cs-CZ" smtClean="0"/>
              <a:t>‹#›</a:t>
            </a:fld>
            <a:endParaRPr lang="cs-CZ"/>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Kliknutím na ikonu přidáte obrázek.</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Kliknutím lze upravit styl.</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9BF6350-8EAD-4CF4-A83F-A98B074C01DB}" type="datetimeFigureOut">
              <a:rPr lang="cs-CZ" smtClean="0"/>
              <a:t>10.12.2020</a:t>
            </a:fld>
            <a:endParaRPr lang="cs-CZ"/>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3A20B5A-5DB1-4F17-9AB4-6D16211B4469}" type="slidenum">
              <a:rPr lang="cs-CZ" smtClean="0"/>
              <a:t>‹#›</a:t>
            </a:fld>
            <a:endParaRPr lang="cs-CZ"/>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chemeClr val="accent2">
                    <a:lumMod val="60000"/>
                    <a:lumOff val="40000"/>
                  </a:schemeClr>
                </a:solidFill>
              </a:rPr>
              <a:t>#</a:t>
            </a:r>
            <a:r>
              <a:rPr lang="cs-CZ" dirty="0" err="1" smtClean="0">
                <a:solidFill>
                  <a:schemeClr val="accent2">
                    <a:lumMod val="60000"/>
                    <a:lumOff val="40000"/>
                  </a:schemeClr>
                </a:solidFill>
              </a:rPr>
              <a:t>jsemlaskavec</a:t>
            </a:r>
            <a:r>
              <a:rPr lang="cs-CZ" dirty="0" smtClean="0">
                <a:solidFill>
                  <a:schemeClr val="accent2">
                    <a:lumMod val="60000"/>
                    <a:lumOff val="40000"/>
                  </a:schemeClr>
                </a:solidFill>
              </a:rPr>
              <a:t> 2020 </a:t>
            </a:r>
            <a:endParaRPr lang="cs-CZ" dirty="0">
              <a:solidFill>
                <a:schemeClr val="accent2">
                  <a:lumMod val="60000"/>
                  <a:lumOff val="40000"/>
                </a:schemeClr>
              </a:solidFill>
            </a:endParaRPr>
          </a:p>
        </p:txBody>
      </p:sp>
      <p:sp>
        <p:nvSpPr>
          <p:cNvPr id="3" name="Podnadpis 2"/>
          <p:cNvSpPr>
            <a:spLocks noGrp="1"/>
          </p:cNvSpPr>
          <p:nvPr>
            <p:ph type="subTitle" idx="1"/>
          </p:nvPr>
        </p:nvSpPr>
        <p:spPr>
          <a:xfrm>
            <a:off x="611560" y="3284984"/>
            <a:ext cx="7854696" cy="1752600"/>
          </a:xfrm>
        </p:spPr>
        <p:txBody>
          <a:bodyPr>
            <a:normAutofit/>
          </a:bodyPr>
          <a:lstStyle/>
          <a:p>
            <a:r>
              <a:rPr lang="cs-CZ" sz="4000" dirty="0" smtClean="0">
                <a:solidFill>
                  <a:schemeClr val="accent2">
                    <a:lumMod val="60000"/>
                    <a:lumOff val="40000"/>
                  </a:schemeClr>
                </a:solidFill>
              </a:rPr>
              <a:t>Velký dík všem, kteří pomohli!!!</a:t>
            </a:r>
            <a:endParaRPr lang="cs-CZ" sz="4000" dirty="0">
              <a:solidFill>
                <a:schemeClr val="accent2">
                  <a:lumMod val="60000"/>
                  <a:lumOff val="40000"/>
                </a:schemeClr>
              </a:solidFill>
            </a:endParaRPr>
          </a:p>
        </p:txBody>
      </p:sp>
    </p:spTree>
    <p:extLst>
      <p:ext uri="{BB962C8B-B14F-4D97-AF65-F5344CB8AC3E}">
        <p14:creationId xmlns:p14="http://schemas.microsoft.com/office/powerpoint/2010/main" val="4233039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1289" y="692696"/>
            <a:ext cx="2212848" cy="1870653"/>
          </a:xfrm>
        </p:spPr>
        <p:txBody>
          <a:bodyPr>
            <a:normAutofit/>
          </a:bodyPr>
          <a:lstStyle/>
          <a:p>
            <a:r>
              <a:rPr lang="cs-CZ" dirty="0" smtClean="0"/>
              <a:t>Akce #</a:t>
            </a:r>
            <a:r>
              <a:rPr lang="cs-CZ" dirty="0" err="1" smtClean="0"/>
              <a:t>jsemlaskavec</a:t>
            </a:r>
            <a:r>
              <a:rPr lang="cs-CZ" dirty="0" smtClean="0"/>
              <a:t> se rozjela pod dohledem našich páťáků. Ti se starali o výzdobu.</a:t>
            </a:r>
            <a:endParaRPr lang="cs-CZ" dirty="0"/>
          </a:p>
        </p:txBody>
      </p:sp>
      <p:sp>
        <p:nvSpPr>
          <p:cNvPr id="3" name="Zástupný symbol pro text 2"/>
          <p:cNvSpPr>
            <a:spLocks noGrp="1"/>
          </p:cNvSpPr>
          <p:nvPr>
            <p:ph type="body" sz="half" idx="2"/>
          </p:nvPr>
        </p:nvSpPr>
        <p:spPr>
          <a:xfrm>
            <a:off x="322813" y="3573016"/>
            <a:ext cx="2209800" cy="2755384"/>
          </a:xfrm>
        </p:spPr>
        <p:txBody>
          <a:bodyPr/>
          <a:lstStyle/>
          <a:p>
            <a:endParaRPr lang="cs-CZ" dirty="0"/>
          </a:p>
        </p:txBody>
      </p:sp>
      <p:pic>
        <p:nvPicPr>
          <p:cNvPr id="6" name="Zástupný symbol pro obrázek 5"/>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rot="445397">
            <a:off x="2336643" y="806535"/>
            <a:ext cx="6528497" cy="4740281"/>
          </a:xfrm>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356992"/>
            <a:ext cx="2496402" cy="3068960"/>
          </a:xfrm>
          <a:prstGeom prst="rect">
            <a:avLst/>
          </a:prstGeom>
        </p:spPr>
      </p:pic>
    </p:spTree>
    <p:extLst>
      <p:ext uri="{BB962C8B-B14F-4D97-AF65-F5344CB8AC3E}">
        <p14:creationId xmlns:p14="http://schemas.microsoft.com/office/powerpoint/2010/main" val="3253089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100" dirty="0" smtClean="0"/>
              <a:t>Děti </a:t>
            </a:r>
            <a:r>
              <a:rPr lang="cs-CZ" sz="3100" dirty="0"/>
              <a:t>a rodiče pořídili krmení, podestýlky, hračky, klec, zkrátka vše, co šlo, a mohlo se vyrazit…</a:t>
            </a:r>
          </a:p>
        </p:txBody>
      </p:sp>
      <p:pic>
        <p:nvPicPr>
          <p:cNvPr id="5" name="Zástupný symbol pro obsah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109289" y="2565673"/>
            <a:ext cx="4038600" cy="3028950"/>
          </a:xfrm>
        </p:spPr>
      </p:pic>
      <p:pic>
        <p:nvPicPr>
          <p:cNvPr id="6" name="Zástupný symbol pro obsah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08104" y="1988840"/>
            <a:ext cx="3325416" cy="4176465"/>
          </a:xfrm>
        </p:spPr>
      </p:pic>
      <p:pic>
        <p:nvPicPr>
          <p:cNvPr id="1026" name="Picture 2" descr="C:\Users\novha\Documents\#jsemlaskavec\1\20201113_1412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686539" y="3298237"/>
            <a:ext cx="3613771" cy="257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994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144531" y="1203631"/>
            <a:ext cx="4462910" cy="3159700"/>
          </a:xfrm>
          <a:prstGeom prst="rect">
            <a:avLst/>
          </a:prstGeom>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42360"/>
            <a:ext cx="3489852" cy="4653136"/>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2679" y="3356992"/>
            <a:ext cx="4283968" cy="3212976"/>
          </a:xfrm>
          <a:prstGeom prst="rect">
            <a:avLst/>
          </a:prstGeom>
        </p:spPr>
      </p:pic>
    </p:spTree>
    <p:extLst>
      <p:ext uri="{BB962C8B-B14F-4D97-AF65-F5344CB8AC3E}">
        <p14:creationId xmlns:p14="http://schemas.microsoft.com/office/powerpoint/2010/main" val="374728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82351"/>
            <a:ext cx="3501824" cy="4669099"/>
          </a:xfrm>
          <a:prstGeom prst="rect">
            <a:avLst/>
          </a:prstGeo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3489852" cy="4653136"/>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7802" y="2312876"/>
            <a:ext cx="2862318" cy="3816424"/>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4437112"/>
            <a:ext cx="1761660" cy="2348880"/>
          </a:xfrm>
          <a:prstGeom prst="rect">
            <a:avLst/>
          </a:prstGeom>
        </p:spPr>
      </p:pic>
    </p:spTree>
    <p:extLst>
      <p:ext uri="{BB962C8B-B14F-4D97-AF65-F5344CB8AC3E}">
        <p14:creationId xmlns:p14="http://schemas.microsoft.com/office/powerpoint/2010/main" val="627161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3546386"/>
            <a:ext cx="2301720" cy="3068960"/>
          </a:xfrm>
          <a:prstGeom prst="rect">
            <a:avLst/>
          </a:prstGeom>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184" y="2676807"/>
            <a:ext cx="2412387" cy="3429001"/>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332656"/>
            <a:ext cx="3617722" cy="2709674"/>
          </a:xfrm>
          <a:prstGeom prst="rect">
            <a:avLst/>
          </a:prstGeom>
        </p:spPr>
      </p:pic>
      <p:pic>
        <p:nvPicPr>
          <p:cNvPr id="4" name="Obráze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860096" y="3592455"/>
            <a:ext cx="3611893" cy="2708920"/>
          </a:xfrm>
          <a:prstGeom prst="rect">
            <a:avLst/>
          </a:prstGeom>
        </p:spPr>
      </p:pic>
      <p:pic>
        <p:nvPicPr>
          <p:cNvPr id="6" name="Obráze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57159" y="2138980"/>
            <a:ext cx="3611893" cy="2708920"/>
          </a:xfrm>
          <a:prstGeom prst="rect">
            <a:avLst/>
          </a:prstGeom>
        </p:spPr>
      </p:pic>
      <p:pic>
        <p:nvPicPr>
          <p:cNvPr id="2" name="Obrázek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4328" y="332656"/>
            <a:ext cx="5076056" cy="2344151"/>
          </a:xfrm>
          <a:prstGeom prst="rect">
            <a:avLst/>
          </a:prstGeom>
        </p:spPr>
      </p:pic>
      <p:pic>
        <p:nvPicPr>
          <p:cNvPr id="9" name="Obráze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47" y="4946915"/>
            <a:ext cx="1419622" cy="1892829"/>
          </a:xfrm>
          <a:prstGeom prst="rect">
            <a:avLst/>
          </a:prstGeom>
        </p:spPr>
      </p:pic>
    </p:spTree>
    <p:extLst>
      <p:ext uri="{BB962C8B-B14F-4D97-AF65-F5344CB8AC3E}">
        <p14:creationId xmlns:p14="http://schemas.microsoft.com/office/powerpoint/2010/main" val="169048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5760640" cy="1162050"/>
          </a:xfrm>
        </p:spPr>
        <p:txBody>
          <a:bodyPr/>
          <a:lstStyle/>
          <a:p>
            <a:r>
              <a:rPr lang="cs-CZ" dirty="0" smtClean="0"/>
              <a:t>Paní Vojířová, vedoucí pohádkové zahrady, mi řekla: </a:t>
            </a:r>
            <a:endParaRPr lang="cs-CZ" dirty="0"/>
          </a:p>
        </p:txBody>
      </p:sp>
      <p:pic>
        <p:nvPicPr>
          <p:cNvPr id="5" name="Zástupný symbol pro obsah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707904" y="1628800"/>
            <a:ext cx="5111750" cy="3833812"/>
          </a:xfrm>
        </p:spPr>
      </p:pic>
      <p:sp>
        <p:nvSpPr>
          <p:cNvPr id="4" name="Zástupný symbol pro text 3"/>
          <p:cNvSpPr>
            <a:spLocks noGrp="1"/>
          </p:cNvSpPr>
          <p:nvPr>
            <p:ph type="body" idx="2"/>
          </p:nvPr>
        </p:nvSpPr>
        <p:spPr>
          <a:xfrm>
            <a:off x="395536" y="1556792"/>
            <a:ext cx="3031232" cy="4608512"/>
          </a:xfrm>
        </p:spPr>
        <p:txBody>
          <a:bodyPr>
            <a:noAutofit/>
          </a:bodyPr>
          <a:lstStyle/>
          <a:p>
            <a:pPr algn="just"/>
            <a:r>
              <a:rPr lang="cs-CZ" sz="1800" dirty="0" smtClean="0">
                <a:solidFill>
                  <a:schemeClr val="accent1">
                    <a:lumMod val="50000"/>
                  </a:schemeClr>
                </a:solidFill>
              </a:rPr>
              <a:t>Moc všem rodinám, které se do vaší akce zapojily, děkuji! Vaše pomoc je pro nás důležitá. Naše zahrada má hlavní finanční příjem ze vstupného. Nyní, když je vše uzavřeno, nám vaše dary velmi pomohou. Penízky, které máme našetřené, díky vám můžeme vynaložit na veterinární péči o zvířátka. Budeme moc rádi, když k nám zase přijdete, až bude zahrada otevřená, abychom vám mohli povyprávět o osudech našich zvířátek. Zároveň se s nimi budete moci seznámit </a:t>
            </a:r>
            <a:r>
              <a:rPr lang="cs-CZ" sz="1800" dirty="0" smtClean="0">
                <a:solidFill>
                  <a:schemeClr val="accent1">
                    <a:lumMod val="50000"/>
                  </a:schemeClr>
                </a:solidFill>
                <a:sym typeface="Wingdings" panose="05000000000000000000" pitchFamily="2" charset="2"/>
              </a:rPr>
              <a:t> ! Děkuji a přijďte zas!</a:t>
            </a:r>
            <a:endParaRPr lang="cs-CZ" sz="1800" dirty="0">
              <a:solidFill>
                <a:schemeClr val="accent1">
                  <a:lumMod val="50000"/>
                </a:schemeClr>
              </a:solidFill>
            </a:endParaRPr>
          </a:p>
        </p:txBody>
      </p:sp>
      <p:sp>
        <p:nvSpPr>
          <p:cNvPr id="6" name="TextovéPole 5"/>
          <p:cNvSpPr txBox="1"/>
          <p:nvPr/>
        </p:nvSpPr>
        <p:spPr>
          <a:xfrm>
            <a:off x="3707904" y="5594278"/>
            <a:ext cx="511256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s-CZ" dirty="0" smtClean="0">
                <a:solidFill>
                  <a:schemeClr val="accent1">
                    <a:lumMod val="75000"/>
                  </a:schemeClr>
                </a:solidFill>
              </a:rPr>
              <a:t>My také děkujeme za zkušenost udělat dobrý skutek, který určitě rádi zopakujeme! </a:t>
            </a:r>
          </a:p>
          <a:p>
            <a:pPr algn="r"/>
            <a:r>
              <a:rPr lang="cs-CZ" dirty="0" smtClean="0">
                <a:solidFill>
                  <a:schemeClr val="accent1">
                    <a:lumMod val="75000"/>
                  </a:schemeClr>
                </a:solidFill>
              </a:rPr>
              <a:t>H. Novotná</a:t>
            </a:r>
            <a:endParaRPr lang="cs-CZ" dirty="0">
              <a:solidFill>
                <a:schemeClr val="accent1">
                  <a:lumMod val="75000"/>
                </a:schemeClr>
              </a:solidFill>
            </a:endParaRPr>
          </a:p>
        </p:txBody>
      </p:sp>
    </p:spTree>
    <p:extLst>
      <p:ext uri="{BB962C8B-B14F-4D97-AF65-F5344CB8AC3E}">
        <p14:creationId xmlns:p14="http://schemas.microsoft.com/office/powerpoint/2010/main" val="40494735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Vlastní 1">
      <a:dk1>
        <a:sysClr val="windowText" lastClr="000000"/>
      </a:dk1>
      <a:lt1>
        <a:sysClr val="window" lastClr="FFFFFF"/>
      </a:lt1>
      <a:dk2>
        <a:srgbClr val="04617B"/>
      </a:dk2>
      <a:lt2>
        <a:srgbClr val="DBF5F9"/>
      </a:lt2>
      <a:accent1>
        <a:srgbClr val="0F6FC6"/>
      </a:accent1>
      <a:accent2>
        <a:srgbClr val="FFFF00"/>
      </a:accent2>
      <a:accent3>
        <a:srgbClr val="0BD0D9"/>
      </a:accent3>
      <a:accent4>
        <a:srgbClr val="FFC000"/>
      </a:accent4>
      <a:accent5>
        <a:srgbClr val="EDE943"/>
      </a:accent5>
      <a:accent6>
        <a:srgbClr val="F8F319"/>
      </a:accent6>
      <a:hlink>
        <a:srgbClr val="EDED07"/>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196</TotalTime>
  <Words>172</Words>
  <Application>Microsoft Office PowerPoint</Application>
  <PresentationFormat>Předvádění na obrazovce (4:3)</PresentationFormat>
  <Paragraphs>8</Paragraphs>
  <Slides>7</Slides>
  <Notes>0</Notes>
  <HiddenSlides>0</HiddenSlides>
  <MMClips>0</MMClips>
  <ScaleCrop>false</ScaleCrop>
  <HeadingPairs>
    <vt:vector size="4" baseType="variant">
      <vt:variant>
        <vt:lpstr>Motiv</vt:lpstr>
      </vt:variant>
      <vt:variant>
        <vt:i4>1</vt:i4>
      </vt:variant>
      <vt:variant>
        <vt:lpstr>Nadpisy snímků</vt:lpstr>
      </vt:variant>
      <vt:variant>
        <vt:i4>7</vt:i4>
      </vt:variant>
    </vt:vector>
  </HeadingPairs>
  <TitlesOfParts>
    <vt:vector size="8" baseType="lpstr">
      <vt:lpstr>Tok</vt:lpstr>
      <vt:lpstr>#jsemlaskavec 2020 </vt:lpstr>
      <vt:lpstr>Akce #jsemlaskavec se rozjela pod dohledem našich páťáků. Ti se starali o výzdobu.</vt:lpstr>
      <vt:lpstr>Děti a rodiče pořídili krmení, podestýlky, hračky, klec, zkrátka vše, co šlo, a mohlo se vyrazit…</vt:lpstr>
      <vt:lpstr>Prezentace aplikace PowerPoint</vt:lpstr>
      <vt:lpstr>Prezentace aplikace PowerPoint</vt:lpstr>
      <vt:lpstr>Prezentace aplikace PowerPoint</vt:lpstr>
      <vt:lpstr>Paní Vojířová, vedoucí pohádkové zahrady, mi řekla: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#jsemlaskavec 2020</dc:title>
  <dc:creator>Hana Novotná</dc:creator>
  <cp:lastModifiedBy>Hana Novotná</cp:lastModifiedBy>
  <cp:revision>14</cp:revision>
  <dcterms:created xsi:type="dcterms:W3CDTF">2020-11-13T06:46:20Z</dcterms:created>
  <dcterms:modified xsi:type="dcterms:W3CDTF">2020-12-10T18:51:49Z</dcterms:modified>
</cp:coreProperties>
</file>