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35A1CE-15C7-49D8-BEC9-058BBF48E9B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ED8C6EF-3819-47AC-AA96-A828C9491ED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A1CE-15C7-49D8-BEC9-058BBF48E9B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C6EF-3819-47AC-AA96-A828C9491ED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A1CE-15C7-49D8-BEC9-058BBF48E9B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C6EF-3819-47AC-AA96-A828C9491ED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35A1CE-15C7-49D8-BEC9-058BBF48E9B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D8C6EF-3819-47AC-AA96-A828C9491ED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35A1CE-15C7-49D8-BEC9-058BBF48E9B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ED8C6EF-3819-47AC-AA96-A828C9491ED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A1CE-15C7-49D8-BEC9-058BBF48E9B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C6EF-3819-47AC-AA96-A828C9491ED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A1CE-15C7-49D8-BEC9-058BBF48E9B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C6EF-3819-47AC-AA96-A828C9491ED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35A1CE-15C7-49D8-BEC9-058BBF48E9B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D8C6EF-3819-47AC-AA96-A828C9491ED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A1CE-15C7-49D8-BEC9-058BBF48E9B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C6EF-3819-47AC-AA96-A828C9491ED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35A1CE-15C7-49D8-BEC9-058BBF48E9B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D8C6EF-3819-47AC-AA96-A828C9491ED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35A1CE-15C7-49D8-BEC9-058BBF48E9B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D8C6EF-3819-47AC-AA96-A828C9491ED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35A1CE-15C7-49D8-BEC9-058BBF48E9B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D8C6EF-3819-47AC-AA96-A828C9491ED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Beseda s ilustrátorem – Krajská knihovna Pardubice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27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V únoru 1. třída navštívila besedu v Krajské knihovně na Pernštýnském náměstí v Pardubicích s ilustrátorem dětských knížek panem Jiřím </a:t>
            </a:r>
            <a:r>
              <a:rPr lang="cs-CZ" dirty="0" err="1" smtClean="0"/>
              <a:t>Fixlem</a:t>
            </a:r>
            <a:r>
              <a:rPr lang="cs-CZ" dirty="0" smtClean="0"/>
              <a:t>. </a:t>
            </a:r>
          </a:p>
          <a:p>
            <a:pPr algn="just"/>
            <a:r>
              <a:rPr lang="cs-CZ" dirty="0" smtClean="0"/>
              <a:t>Před besedou jsme si ve škole prohlíželi obrázky pana </a:t>
            </a:r>
            <a:r>
              <a:rPr lang="cs-CZ" dirty="0" err="1" smtClean="0"/>
              <a:t>Fixla</a:t>
            </a:r>
            <a:r>
              <a:rPr lang="cs-CZ" dirty="0" smtClean="0"/>
              <a:t> v různých knížkách. Například jsme hledali v Encyklopedii Jiřího Žáčka nebo jsme četli úryvky z knihy Bylo nás pět od Karla Poláčka. Vždy jsme texty spojovali s danými obrázky. Pak jsme zkoušeli namalovat k textu obrázek my sami.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0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467600" cy="4873752"/>
          </a:xfrm>
        </p:spPr>
        <p:txBody>
          <a:bodyPr/>
          <a:lstStyle/>
          <a:p>
            <a:pPr algn="just"/>
            <a:r>
              <a:rPr lang="cs-CZ" dirty="0" smtClean="0"/>
              <a:t>V knihovně jsme v první části bedlivě poslouchali vyprávění pana ilustrátora, jak vůbec vzniká obrázek do knihy. </a:t>
            </a:r>
          </a:p>
          <a:p>
            <a:pPr algn="just"/>
            <a:r>
              <a:rPr lang="cs-CZ" dirty="0" smtClean="0"/>
              <a:t>V druhé části jsme dostali za úkol vybarvit ilustrátorovy obrázky pohádkových postaviček.</a:t>
            </a:r>
          </a:p>
          <a:p>
            <a:pPr algn="just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3107088" cy="25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8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55218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363277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6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270043" cy="245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3984443" cy="298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4440494" cy="333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5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Už se těšíme na další setkání v knihovně. 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655218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622837" cy="34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8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123</Words>
  <Application>Microsoft Office PowerPoint</Application>
  <PresentationFormat>Předvádění na obrazovce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Arkýř</vt:lpstr>
      <vt:lpstr>Beseda s ilustrátorem – Krajská knihovna Pardubice </vt:lpstr>
      <vt:lpstr>Prezentace aplikace PowerPoint</vt:lpstr>
      <vt:lpstr>Prezentace aplikace PowerPoint</vt:lpstr>
      <vt:lpstr>Prezentace aplikace PowerPoint</vt:lpstr>
      <vt:lpstr>Prezentace aplikace PowerPoint</vt:lpstr>
      <vt:lpstr>Už se těšíme na další setkání v knihovně.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10</cp:revision>
  <dcterms:created xsi:type="dcterms:W3CDTF">2020-03-05T14:25:40Z</dcterms:created>
  <dcterms:modified xsi:type="dcterms:W3CDTF">2020-03-05T14:52:29Z</dcterms:modified>
</cp:coreProperties>
</file>