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1" r:id="rId7"/>
    <p:sldId id="262" r:id="rId8"/>
    <p:sldId id="263" r:id="rId9"/>
    <p:sldId id="264" r:id="rId10"/>
    <p:sldId id="265"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12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5" name="Zaoblený obdélní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Zaoblený obdélní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Nadpis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cs-CZ" smtClean="0"/>
              <a:t>Kliknutím lze upravit styl.</a:t>
            </a:r>
            <a:endParaRPr kumimoji="0" lang="en-US"/>
          </a:p>
        </p:txBody>
      </p:sp>
      <p:sp>
        <p:nvSpPr>
          <p:cNvPr id="20" name="Podnadpis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Kliknutím lze upravit styl předlohy.</a:t>
            </a:r>
            <a:endParaRPr kumimoji="0" lang="en-US"/>
          </a:p>
        </p:txBody>
      </p:sp>
      <p:sp>
        <p:nvSpPr>
          <p:cNvPr id="19" name="Zástupný symbol pro datum 18"/>
          <p:cNvSpPr>
            <a:spLocks noGrp="1"/>
          </p:cNvSpPr>
          <p:nvPr>
            <p:ph type="dt" sz="half" idx="10"/>
          </p:nvPr>
        </p:nvSpPr>
        <p:spPr/>
        <p:txBody>
          <a:bodyPr/>
          <a:lstStyle>
            <a:extLst/>
          </a:lstStyle>
          <a:p>
            <a:fld id="{42F08929-F06B-44DF-905E-0B60EE919250}" type="datetimeFigureOut">
              <a:rPr lang="cs-CZ" smtClean="0"/>
              <a:t>24.11.2019</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11" name="Zástupný symbol pro číslo snímku 10"/>
          <p:cNvSpPr>
            <a:spLocks noGrp="1"/>
          </p:cNvSpPr>
          <p:nvPr>
            <p:ph type="sldNum" sz="quarter" idx="12"/>
          </p:nvPr>
        </p:nvSpPr>
        <p:spPr/>
        <p:txBody>
          <a:bodyPr/>
          <a:lstStyle>
            <a:extLst/>
          </a:lstStyle>
          <a:p>
            <a:fld id="{4675AB01-8B92-4F99-BE45-ECDC7FCF3A3D}"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502920" y="530352"/>
            <a:ext cx="8183880" cy="4187952"/>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42F08929-F06B-44DF-905E-0B60EE919250}" type="datetimeFigureOut">
              <a:rPr lang="cs-CZ" smtClean="0"/>
              <a:t>24.11.2019</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4675AB01-8B92-4F99-BE45-ECDC7FCF3A3D}"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533404"/>
            <a:ext cx="1981200" cy="5257799"/>
          </a:xfrm>
        </p:spPr>
        <p:txBody>
          <a:bodyPr vert="eaVert"/>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533400" y="533402"/>
            <a:ext cx="5943600" cy="5257801"/>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42F08929-F06B-44DF-905E-0B60EE919250}" type="datetimeFigureOut">
              <a:rPr lang="cs-CZ" smtClean="0"/>
              <a:t>24.11.2019</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4675AB01-8B92-4F99-BE45-ECDC7FCF3A3D}"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lstStyle>
            <a:extLst/>
          </a:lstStyle>
          <a:p>
            <a:r>
              <a:rPr kumimoji="0" lang="cs-CZ" smtClean="0"/>
              <a:t>Kliknutím lze upravit styl.</a:t>
            </a:r>
            <a:endParaRPr kumimoji="0" lang="en-US"/>
          </a:p>
        </p:txBody>
      </p:sp>
      <p:sp>
        <p:nvSpPr>
          <p:cNvPr id="3" name="Zástupný symbol pro obsah 2"/>
          <p:cNvSpPr>
            <a:spLocks noGrp="1"/>
          </p:cNvSpPr>
          <p:nvPr>
            <p:ph idx="1"/>
          </p:nvPr>
        </p:nvSpPr>
        <p:spPr>
          <a:xfrm>
            <a:off x="502920" y="530352"/>
            <a:ext cx="8183880" cy="4187952"/>
          </a:xfrm>
        </p:spPr>
        <p:txBody>
          <a:bodyPr/>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42F08929-F06B-44DF-905E-0B60EE919250}" type="datetimeFigureOut">
              <a:rPr lang="cs-CZ" smtClean="0"/>
              <a:t>24.11.2019</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4675AB01-8B92-4F99-BE45-ECDC7FCF3A3D}"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14" name="Zaoblený obdélník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Zaoblený obdélní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extLst/>
          </a:lstStyle>
          <a:p>
            <a:fld id="{42F08929-F06B-44DF-905E-0B60EE919250}" type="datetimeFigureOut">
              <a:rPr lang="cs-CZ" smtClean="0"/>
              <a:t>24.11.2019</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4675AB01-8B92-4F99-BE45-ECDC7FCF3A3D}"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obsah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42F08929-F06B-44DF-905E-0B60EE919250}" type="datetimeFigureOut">
              <a:rPr lang="cs-CZ" smtClean="0"/>
              <a:t>24.11.2019</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4675AB01-8B92-4F99-BE45-ECDC7FCF3A3D}"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4983480"/>
            <a:ext cx="8183880" cy="1051560"/>
          </a:xfrm>
        </p:spPr>
        <p:txBody>
          <a:bodyPr anchor="b"/>
          <a:lstStyle>
            <a:lvl1pPr>
              <a:defRPr b="1"/>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5" name="Zástupný symbol pro obsah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42F08929-F06B-44DF-905E-0B60EE919250}" type="datetimeFigureOut">
              <a:rPr lang="cs-CZ" smtClean="0"/>
              <a:t>24.11.2019</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p:txBody>
          <a:bodyPr/>
          <a:lstStyle>
            <a:extLst/>
          </a:lstStyle>
          <a:p>
            <a:fld id="{4675AB01-8B92-4F99-BE45-ECDC7FCF3A3D}"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extLst/>
          </a:lstStyle>
          <a:p>
            <a:fld id="{42F08929-F06B-44DF-905E-0B60EE919250}" type="datetimeFigureOut">
              <a:rPr lang="cs-CZ" smtClean="0"/>
              <a:t>24.11.2019</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4675AB01-8B92-4F99-BE45-ECDC7FCF3A3D}"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Zaoblený obdélní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Zástupný symbol pro datum 1"/>
          <p:cNvSpPr>
            <a:spLocks noGrp="1"/>
          </p:cNvSpPr>
          <p:nvPr>
            <p:ph type="dt" sz="half" idx="10"/>
          </p:nvPr>
        </p:nvSpPr>
        <p:spPr/>
        <p:txBody>
          <a:bodyPr/>
          <a:lstStyle>
            <a:extLst/>
          </a:lstStyle>
          <a:p>
            <a:fld id="{42F08929-F06B-44DF-905E-0B60EE919250}" type="datetimeFigureOut">
              <a:rPr lang="cs-CZ" smtClean="0"/>
              <a:t>24.11.2019</a:t>
            </a:fld>
            <a:endParaRPr lang="cs-CZ"/>
          </a:p>
        </p:txBody>
      </p:sp>
      <p:sp>
        <p:nvSpPr>
          <p:cNvPr id="3" name="Zástupný symbol pro zápatí 2"/>
          <p:cNvSpPr>
            <a:spLocks noGrp="1"/>
          </p:cNvSpPr>
          <p:nvPr>
            <p:ph type="ftr" sz="quarter" idx="11"/>
          </p:nvPr>
        </p:nvSpPr>
        <p:spPr/>
        <p:txBody>
          <a:bodyPr/>
          <a:lstStyle>
            <a:extLst/>
          </a:lstStyle>
          <a:p>
            <a:endParaRPr lang="cs-CZ"/>
          </a:p>
        </p:txBody>
      </p:sp>
      <p:sp>
        <p:nvSpPr>
          <p:cNvPr id="4" name="Zástupný symbol pro číslo snímku 3"/>
          <p:cNvSpPr>
            <a:spLocks noGrp="1"/>
          </p:cNvSpPr>
          <p:nvPr>
            <p:ph type="sldNum" sz="quarter" idx="12"/>
          </p:nvPr>
        </p:nvSpPr>
        <p:spPr/>
        <p:txBody>
          <a:bodyPr/>
          <a:lstStyle>
            <a:extLst/>
          </a:lstStyle>
          <a:p>
            <a:fld id="{4675AB01-8B92-4F99-BE45-ECDC7FCF3A3D}"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cs-CZ" smtClean="0"/>
              <a:t>Kliknutím lze upravit styl.</a:t>
            </a:r>
            <a:endParaRPr kumimoji="0" lang="en-US"/>
          </a:p>
        </p:txBody>
      </p:sp>
      <p:sp>
        <p:nvSpPr>
          <p:cNvPr id="3" name="Zástupný symbol pro text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42F08929-F06B-44DF-905E-0B60EE919250}" type="datetimeFigureOut">
              <a:rPr lang="cs-CZ" smtClean="0"/>
              <a:t>24.11.2019</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4675AB01-8B92-4F99-BE45-ECDC7FCF3A3D}"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5" name="Zaoblený obdélní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Obdélník s jedním zakulaceným rohem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cs-CZ" smtClean="0"/>
              <a:t>Kliknutím lze upravit styl.</a:t>
            </a:r>
            <a:endParaRPr kumimoji="0" lang="en-US"/>
          </a:p>
        </p:txBody>
      </p:sp>
      <p:sp>
        <p:nvSpPr>
          <p:cNvPr id="4" name="Zástupný symbol pro text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42F08929-F06B-44DF-905E-0B60EE919250}" type="datetimeFigureOut">
              <a:rPr lang="cs-CZ" smtClean="0"/>
              <a:t>24.11.2019</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4675AB01-8B92-4F99-BE45-ECDC7FCF3A3D}" type="slidenum">
              <a:rPr lang="cs-CZ" smtClean="0"/>
              <a:t>‹#›</a:t>
            </a:fld>
            <a:endParaRPr lang="cs-CZ"/>
          </a:p>
        </p:txBody>
      </p:sp>
      <p:sp>
        <p:nvSpPr>
          <p:cNvPr id="3" name="Zástupný symbol pro obrázek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cs-CZ" smtClean="0"/>
              <a:t>Kliknutím na ikonu přidáte obrázek.</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Zaoblený obdélní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Zaoblený obdélní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Zástupný symbol pro nadpis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cs-CZ" smtClean="0"/>
              <a:t>Kliknutím lze upravit styl.</a:t>
            </a:r>
            <a:endParaRPr kumimoji="0" lang="en-US"/>
          </a:p>
        </p:txBody>
      </p:sp>
      <p:sp>
        <p:nvSpPr>
          <p:cNvPr id="4" name="Zástupný symbol pro text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5" name="Zástupný symbol pro datum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2F08929-F06B-44DF-905E-0B60EE919250}" type="datetimeFigureOut">
              <a:rPr lang="cs-CZ" smtClean="0"/>
              <a:t>24.11.2019</a:t>
            </a:fld>
            <a:endParaRPr lang="cs-CZ"/>
          </a:p>
        </p:txBody>
      </p:sp>
      <p:sp>
        <p:nvSpPr>
          <p:cNvPr id="18" name="Zástupný symbol pro zápatí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cs-CZ"/>
          </a:p>
        </p:txBody>
      </p:sp>
      <p:sp>
        <p:nvSpPr>
          <p:cNvPr id="5" name="Zástupný symbol pro číslo snímk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675AB01-8B92-4F99-BE45-ECDC7FCF3A3D}"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764704"/>
            <a:ext cx="8412611" cy="1287016"/>
          </a:xfrm>
        </p:spPr>
        <p:txBody>
          <a:bodyPr>
            <a:normAutofit fontScale="90000"/>
          </a:bodyPr>
          <a:lstStyle/>
          <a:p>
            <a:pPr algn="ctr"/>
            <a:r>
              <a:rPr lang="cs-CZ" sz="5300" cap="all" dirty="0">
                <a:effectLst>
                  <a:outerShdw blurRad="38100" dist="38100" dir="2700000" algn="tl">
                    <a:srgbClr val="000000">
                      <a:alpha val="43137"/>
                    </a:srgbClr>
                  </a:outerShdw>
                  <a:reflection blurRad="12700" stA="28000" endPos="45000" dist="1003" dir="5400000" sy="-100000" algn="bl"/>
                </a:effectLst>
              </a:rPr>
              <a:t>Martinská </a:t>
            </a:r>
            <a:r>
              <a:rPr lang="cs-CZ" sz="5300" cap="all" dirty="0" smtClean="0">
                <a:effectLst>
                  <a:outerShdw blurRad="38100" dist="38100" dir="2700000" algn="tl">
                    <a:srgbClr val="000000">
                      <a:alpha val="43137"/>
                    </a:srgbClr>
                  </a:outerShdw>
                  <a:reflection blurRad="12700" stA="28000" endPos="45000" dist="1003" dir="5400000" sy="-100000" algn="bl"/>
                </a:effectLst>
              </a:rPr>
              <a:t>slavnost</a:t>
            </a:r>
            <a:r>
              <a:rPr lang="cs-CZ" b="1" dirty="0"/>
              <a:t/>
            </a:r>
            <a:br>
              <a:rPr lang="cs-CZ" b="1" dirty="0"/>
            </a:br>
            <a:endParaRPr lang="cs-CZ" dirty="0"/>
          </a:p>
        </p:txBody>
      </p:sp>
      <p:pic>
        <p:nvPicPr>
          <p:cNvPr id="4" name="Obrázek 3" descr="C:\Users\jubmi\Desktop\martin_2019\FH1B4960.jpg"/>
          <p:cNvPicPr/>
          <p:nvPr/>
        </p:nvPicPr>
        <p:blipFill rotWithShape="1">
          <a:blip r:embed="rId2" cstate="print">
            <a:extLst>
              <a:ext uri="{28A0092B-C50C-407E-A947-70E740481C1C}">
                <a14:useLocalDpi xmlns:a14="http://schemas.microsoft.com/office/drawing/2010/main" val="0"/>
              </a:ext>
            </a:extLst>
          </a:blip>
          <a:srcRect l="10092" r="24730"/>
          <a:stretch/>
        </p:blipFill>
        <p:spPr bwMode="auto">
          <a:xfrm>
            <a:off x="596827" y="2204864"/>
            <a:ext cx="3123015" cy="3096344"/>
          </a:xfrm>
          <a:prstGeom prst="ellipse">
            <a:avLst/>
          </a:prstGeom>
          <a:ln>
            <a:noFill/>
          </a:ln>
          <a:effectLst>
            <a:softEdge rad="112500"/>
          </a:effectLst>
          <a:extLst>
            <a:ext uri="{53640926-AAD7-44D8-BBD7-CCE9431645EC}">
              <a14:shadowObscured xmlns:a14="http://schemas.microsoft.com/office/drawing/2010/main"/>
            </a:ext>
          </a:extLst>
        </p:spPr>
      </p:pic>
      <p:pic>
        <p:nvPicPr>
          <p:cNvPr id="5" name="Obrázek 4" descr="C:\Users\jubmi\Desktop\martin_2019\FH1B4971.jpg"/>
          <p:cNvPicPr/>
          <p:nvPr/>
        </p:nvPicPr>
        <p:blipFill rotWithShape="1">
          <a:blip r:embed="rId3" cstate="print">
            <a:extLst>
              <a:ext uri="{28A0092B-C50C-407E-A947-70E740481C1C}">
                <a14:useLocalDpi xmlns:a14="http://schemas.microsoft.com/office/drawing/2010/main" val="0"/>
              </a:ext>
            </a:extLst>
          </a:blip>
          <a:srcRect l="11149" t="6832" r="17310" b="4693"/>
          <a:stretch/>
        </p:blipFill>
        <p:spPr bwMode="auto">
          <a:xfrm>
            <a:off x="3995936" y="1756810"/>
            <a:ext cx="4636394" cy="3992451"/>
          </a:xfrm>
          <a:prstGeom prst="rect">
            <a:avLst/>
          </a:prstGeom>
          <a:ln>
            <a:noFill/>
          </a:ln>
          <a:effectLst>
            <a:softEdge rad="112500"/>
          </a:effectLst>
        </p:spPr>
      </p:pic>
    </p:spTree>
    <p:extLst>
      <p:ext uri="{BB962C8B-B14F-4D97-AF65-F5344CB8AC3E}">
        <p14:creationId xmlns:p14="http://schemas.microsoft.com/office/powerpoint/2010/main" val="3935395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C:\Users\jubmi\Desktop\martin_2019\FH1B4995.jpg"/>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8136904" cy="5540147"/>
          </a:xfrm>
          <a:prstGeom prst="rect">
            <a:avLst/>
          </a:prstGeom>
          <a:ln>
            <a:noFill/>
          </a:ln>
          <a:effectLst>
            <a:softEdge rad="112500"/>
          </a:effectLst>
        </p:spPr>
      </p:pic>
    </p:spTree>
    <p:extLst>
      <p:ext uri="{BB962C8B-B14F-4D97-AF65-F5344CB8AC3E}">
        <p14:creationId xmlns:p14="http://schemas.microsoft.com/office/powerpoint/2010/main" val="206451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idx="4294967295"/>
          </p:nvPr>
        </p:nvSpPr>
        <p:spPr>
          <a:xfrm>
            <a:off x="539552" y="620688"/>
            <a:ext cx="8183562" cy="5472608"/>
          </a:xfrm>
        </p:spPr>
        <p:txBody>
          <a:bodyPr>
            <a:normAutofit fontScale="77500" lnSpcReduction="20000"/>
          </a:bodyPr>
          <a:lstStyle/>
          <a:p>
            <a:pPr marL="0" indent="0" algn="ctr">
              <a:lnSpc>
                <a:spcPct val="120000"/>
              </a:lnSpc>
              <a:buNone/>
            </a:pPr>
            <a:r>
              <a:rPr lang="cs-CZ" dirty="0"/>
              <a:t>Na začátku listopadu se začali učitelé s žáčky připravovat na Martinskou slavnost. Učili jsme se zpívat martinské písničky, abychom mohli přivítat Martina na Bílém koni. Písničky doprovodili žáci z páté třídy hrou na flétnu, ozvučná dřívka a činely. Pan ředitel děti doprovodil hrou na kytaru. Děti si donesly vlastní lampionek nebo lucerničku se svíčkou.  Lampiony nám posvítily na cestu do parku na Vinici. Cestu lesem lemovaly rozsvícené svíčky, abychom nezabloudili. Svatý Martin na bílém koni dětem přinesl dopis se slibem, který přečetl pan Ondráček.  Bylo to nádherné – světýlka, slavnostní nálada, koláčky za odměnu. Slavnost se povedla a už se těšíme na zpívání koled při rozsvěcení vánočního stromu.</a:t>
            </a:r>
          </a:p>
          <a:p>
            <a:pPr marL="0" indent="0" algn="ctr">
              <a:lnSpc>
                <a:spcPct val="120000"/>
              </a:lnSpc>
              <a:buNone/>
            </a:pPr>
            <a:endParaRPr lang="cs-CZ" dirty="0"/>
          </a:p>
        </p:txBody>
      </p:sp>
    </p:spTree>
    <p:extLst>
      <p:ext uri="{BB962C8B-B14F-4D97-AF65-F5344CB8AC3E}">
        <p14:creationId xmlns:p14="http://schemas.microsoft.com/office/powerpoint/2010/main" val="392513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C:\Users\jubmi\Desktop\martin_2019\FH1B4968.jpg"/>
          <p:cNvPicPr/>
          <p:nvPr/>
        </p:nvPicPr>
        <p:blipFill>
          <a:blip r:embed="rId2">
            <a:extLst>
              <a:ext uri="{28A0092B-C50C-407E-A947-70E740481C1C}">
                <a14:useLocalDpi xmlns:a14="http://schemas.microsoft.com/office/drawing/2010/main" val="0"/>
              </a:ext>
            </a:extLst>
          </a:blip>
          <a:srcRect/>
          <a:stretch>
            <a:fillRect/>
          </a:stretch>
        </p:blipFill>
        <p:spPr bwMode="auto">
          <a:xfrm>
            <a:off x="683568" y="560576"/>
            <a:ext cx="7848872" cy="5544616"/>
          </a:xfrm>
          <a:prstGeom prst="rect">
            <a:avLst/>
          </a:prstGeom>
          <a:ln>
            <a:noFill/>
          </a:ln>
          <a:effectLst>
            <a:softEdge rad="112500"/>
          </a:effectLst>
        </p:spPr>
      </p:pic>
    </p:spTree>
    <p:extLst>
      <p:ext uri="{BB962C8B-B14F-4D97-AF65-F5344CB8AC3E}">
        <p14:creationId xmlns:p14="http://schemas.microsoft.com/office/powerpoint/2010/main" val="277896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C:\Users\jubmi\Desktop\martin_2019\FH1B4965.jpg"/>
          <p:cNvPicPr/>
          <p:nvPr/>
        </p:nvPicPr>
        <p:blipFill rotWithShape="1">
          <a:blip r:embed="rId2" cstate="print">
            <a:extLst>
              <a:ext uri="{28A0092B-C50C-407E-A947-70E740481C1C}">
                <a14:useLocalDpi xmlns:a14="http://schemas.microsoft.com/office/drawing/2010/main" val="0"/>
              </a:ext>
            </a:extLst>
          </a:blip>
          <a:srcRect l="6706" b="3715"/>
          <a:stretch/>
        </p:blipFill>
        <p:spPr bwMode="auto">
          <a:xfrm>
            <a:off x="611560" y="724723"/>
            <a:ext cx="3349734" cy="5393746"/>
          </a:xfrm>
          <a:prstGeom prst="rect">
            <a:avLst/>
          </a:prstGeom>
          <a:ln>
            <a:noFill/>
          </a:ln>
          <a:effectLst>
            <a:softEdge rad="112500"/>
          </a:effectLst>
        </p:spPr>
      </p:pic>
      <p:pic>
        <p:nvPicPr>
          <p:cNvPr id="4" name="Obrázek 3" descr="C:\Users\jubmi\Desktop\martin_2019\FH1B4971.jpg"/>
          <p:cNvPicPr/>
          <p:nvPr/>
        </p:nvPicPr>
        <p:blipFill rotWithShape="1">
          <a:blip r:embed="rId3" cstate="print">
            <a:extLst>
              <a:ext uri="{28A0092B-C50C-407E-A947-70E740481C1C}">
                <a14:useLocalDpi xmlns:a14="http://schemas.microsoft.com/office/drawing/2010/main" val="0"/>
              </a:ext>
            </a:extLst>
          </a:blip>
          <a:srcRect l="10950" r="17509"/>
          <a:stretch/>
        </p:blipFill>
        <p:spPr bwMode="auto">
          <a:xfrm>
            <a:off x="4139952" y="1165332"/>
            <a:ext cx="4636394" cy="4512528"/>
          </a:xfrm>
          <a:prstGeom prst="rect">
            <a:avLst/>
          </a:prstGeom>
          <a:ln>
            <a:noFill/>
          </a:ln>
          <a:effectLst>
            <a:softEdge rad="112500"/>
          </a:effectLst>
        </p:spPr>
      </p:pic>
    </p:spTree>
    <p:extLst>
      <p:ext uri="{BB962C8B-B14F-4D97-AF65-F5344CB8AC3E}">
        <p14:creationId xmlns:p14="http://schemas.microsoft.com/office/powerpoint/2010/main" val="1480151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C:\Users\jubmi\Desktop\martin_2019\FH1B4970.jpg"/>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7992888" cy="5400600"/>
          </a:xfrm>
          <a:prstGeom prst="rect">
            <a:avLst/>
          </a:prstGeom>
          <a:ln>
            <a:noFill/>
          </a:ln>
          <a:effectLst>
            <a:softEdge rad="112500"/>
          </a:effectLst>
        </p:spPr>
      </p:pic>
    </p:spTree>
    <p:extLst>
      <p:ext uri="{BB962C8B-B14F-4D97-AF65-F5344CB8AC3E}">
        <p14:creationId xmlns:p14="http://schemas.microsoft.com/office/powerpoint/2010/main" val="409929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C:\Users\jubmi\Desktop\martin_2019\FH1B498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0688"/>
            <a:ext cx="7920880" cy="5400600"/>
          </a:xfrm>
          <a:prstGeom prst="rect">
            <a:avLst/>
          </a:prstGeom>
          <a:ln>
            <a:noFill/>
          </a:ln>
          <a:effectLst>
            <a:softEdge rad="112500"/>
          </a:effectLst>
        </p:spPr>
      </p:pic>
    </p:spTree>
    <p:extLst>
      <p:ext uri="{BB962C8B-B14F-4D97-AF65-F5344CB8AC3E}">
        <p14:creationId xmlns:p14="http://schemas.microsoft.com/office/powerpoint/2010/main" val="7429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C:\Users\jubmi\Desktop\martin_2019\FH1B5012.jpg"/>
          <p:cNvPicPr/>
          <p:nvPr/>
        </p:nvPicPr>
        <p:blipFill rotWithShape="1">
          <a:blip r:embed="rId2" cstate="print">
            <a:extLst>
              <a:ext uri="{28A0092B-C50C-407E-A947-70E740481C1C}">
                <a14:useLocalDpi xmlns:a14="http://schemas.microsoft.com/office/drawing/2010/main" val="0"/>
              </a:ext>
            </a:extLst>
          </a:blip>
          <a:srcRect r="20044"/>
          <a:stretch/>
        </p:blipFill>
        <p:spPr bwMode="auto">
          <a:xfrm>
            <a:off x="395536" y="1340768"/>
            <a:ext cx="4318132" cy="3936464"/>
          </a:xfrm>
          <a:prstGeom prst="rect">
            <a:avLst/>
          </a:prstGeom>
          <a:ln>
            <a:noFill/>
          </a:ln>
          <a:effectLst>
            <a:softEdge rad="112500"/>
          </a:effectLst>
        </p:spPr>
      </p:pic>
      <p:pic>
        <p:nvPicPr>
          <p:cNvPr id="3" name="Obrázek 2" descr="C:\Users\jubmi\Desktop\martin_2019\FH1B5002.jpg"/>
          <p:cNvPicPr/>
          <p:nvPr/>
        </p:nvPicPr>
        <p:blipFill rotWithShape="1">
          <a:blip r:embed="rId3" cstate="print">
            <a:extLst>
              <a:ext uri="{28A0092B-C50C-407E-A947-70E740481C1C}">
                <a14:useLocalDpi xmlns:a14="http://schemas.microsoft.com/office/drawing/2010/main" val="0"/>
              </a:ext>
            </a:extLst>
          </a:blip>
          <a:srcRect l="5105" t="21454"/>
          <a:stretch/>
        </p:blipFill>
        <p:spPr bwMode="auto">
          <a:xfrm>
            <a:off x="4860032" y="980728"/>
            <a:ext cx="3910076" cy="4968552"/>
          </a:xfrm>
          <a:prstGeom prst="rect">
            <a:avLst/>
          </a:prstGeom>
          <a:ln>
            <a:noFill/>
          </a:ln>
          <a:effectLst>
            <a:softEdge rad="112500"/>
          </a:effectLst>
        </p:spPr>
      </p:pic>
    </p:spTree>
    <p:extLst>
      <p:ext uri="{BB962C8B-B14F-4D97-AF65-F5344CB8AC3E}">
        <p14:creationId xmlns:p14="http://schemas.microsoft.com/office/powerpoint/2010/main" val="316983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C:\Users\jubmi\Desktop\martin_2019\FH1B5020.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064896" cy="5616624"/>
          </a:xfrm>
          <a:prstGeom prst="rect">
            <a:avLst/>
          </a:prstGeom>
          <a:ln>
            <a:noFill/>
          </a:ln>
          <a:effectLst>
            <a:softEdge rad="112500"/>
          </a:effectLst>
        </p:spPr>
      </p:pic>
    </p:spTree>
    <p:extLst>
      <p:ext uri="{BB962C8B-B14F-4D97-AF65-F5344CB8AC3E}">
        <p14:creationId xmlns:p14="http://schemas.microsoft.com/office/powerpoint/2010/main" val="569489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C:\Users\jubmi\Desktop\martin_2019\FH1B499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0688"/>
            <a:ext cx="7992888" cy="5400600"/>
          </a:xfrm>
          <a:prstGeom prst="rect">
            <a:avLst/>
          </a:prstGeom>
          <a:ln>
            <a:noFill/>
          </a:ln>
          <a:effectLst>
            <a:softEdge rad="112500"/>
          </a:effectLst>
        </p:spPr>
      </p:pic>
    </p:spTree>
    <p:extLst>
      <p:ext uri="{BB962C8B-B14F-4D97-AF65-F5344CB8AC3E}">
        <p14:creationId xmlns:p14="http://schemas.microsoft.com/office/powerpoint/2010/main" val="2047640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20</TotalTime>
  <Words>9</Words>
  <Application>Microsoft Office PowerPoint</Application>
  <PresentationFormat>Předvádění na obrazovce (4:3)</PresentationFormat>
  <Paragraphs>2</Paragraphs>
  <Slides>10</Slides>
  <Notes>0</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Aspekt</vt:lpstr>
      <vt:lpstr>Martinská slavnost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Martinská slavnost</dc:title>
  <dc:creator>Jubánková</dc:creator>
  <cp:lastModifiedBy>Jubánková</cp:lastModifiedBy>
  <cp:revision>3</cp:revision>
  <dcterms:created xsi:type="dcterms:W3CDTF">2019-11-24T20:10:15Z</dcterms:created>
  <dcterms:modified xsi:type="dcterms:W3CDTF">2019-11-24T20:31:09Z</dcterms:modified>
</cp:coreProperties>
</file>