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5189F7-6B51-47C1-86F6-2E76FEE41869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E1A598-08DE-4B1F-9E22-EB627BBA154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170" y="332656"/>
            <a:ext cx="7467600" cy="1143000"/>
          </a:xfrm>
        </p:spPr>
        <p:txBody>
          <a:bodyPr/>
          <a:lstStyle/>
          <a:p>
            <a:pPr algn="ctr"/>
            <a:r>
              <a:rPr lang="cs-CZ" b="1" u="sng" dirty="0" err="1" smtClean="0"/>
              <a:t>McDonald´s</a:t>
            </a:r>
            <a:r>
              <a:rPr lang="cs-CZ" b="1" u="sng" dirty="0" smtClean="0"/>
              <a:t> CUP – 02.05.2019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Na začátku května se nadějní fotbalisté z naší školy zúčastnili </a:t>
            </a:r>
            <a:r>
              <a:rPr lang="cs-CZ" dirty="0" err="1" smtClean="0"/>
              <a:t>McDonald´s</a:t>
            </a:r>
            <a:r>
              <a:rPr lang="cs-CZ" dirty="0" smtClean="0"/>
              <a:t> </a:t>
            </a:r>
            <a:r>
              <a:rPr lang="cs-CZ" dirty="0" err="1" smtClean="0"/>
              <a:t>CUPu</a:t>
            </a:r>
            <a:r>
              <a:rPr lang="cs-CZ" dirty="0" smtClean="0"/>
              <a:t>. Nálada před utkáními byla výborná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O:\Data\Plocha\MCD-Cup\IMG_20190502_074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1962618" cy="26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Data\Plocha\MCD-Cup\IMG_20190502_074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ZŠ Pardubičky nepodcenila přípravu na utkání a vyrobila „</a:t>
            </a:r>
            <a:r>
              <a:rPr lang="cs-CZ" dirty="0" err="1" smtClean="0"/>
              <a:t>fandovský</a:t>
            </a:r>
            <a:r>
              <a:rPr lang="cs-CZ" dirty="0" smtClean="0"/>
              <a:t>“ plakát a připravila hudební nástroje do „kotle“.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1591022"/>
            <a:ext cx="6510403" cy="4882803"/>
          </a:xfrm>
        </p:spPr>
      </p:pic>
    </p:spTree>
    <p:extLst>
      <p:ext uri="{BB962C8B-B14F-4D97-AF65-F5344CB8AC3E}">
        <p14:creationId xmlns:p14="http://schemas.microsoft.com/office/powerpoint/2010/main" val="11482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 smtClean="0"/>
              <a:t>Po slavnostním představení týmů a úvodním ceremoniálu začala jednotlivá utkání.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039702" cy="4052937"/>
          </a:xfrm>
        </p:spPr>
      </p:pic>
      <p:pic>
        <p:nvPicPr>
          <p:cNvPr id="2050" name="Picture 2" descr="O:\Data\Plocha\MCD-Cup\IMG_20190502_09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 smtClean="0"/>
              <a:t>Kdo zrovna nehrál, fandil. Přidali se i přítomní rodiče. Atmosféra byla báječná.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655218" cy="4873625"/>
          </a:xfrm>
        </p:spPr>
      </p:pic>
      <p:pic>
        <p:nvPicPr>
          <p:cNvPr id="3074" name="Picture 2" descr="O:\Data\Plocha\MCD-Cup\IMG_20190502_113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176463" cy="31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dopoledním zápolení se dostavila zasloužená odměna – jsme stříbrní!!!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933663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81</Words>
  <Application>Microsoft Office PowerPoint</Application>
  <PresentationFormat>Předvádění na obrazovce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Arkýř</vt:lpstr>
      <vt:lpstr>McDonald´s CUP – 02.05.2019</vt:lpstr>
      <vt:lpstr>ZŠ Pardubičky nepodcenila přípravu na utkání a vyrobila „fandovský“ plakát a připravila hudební nástroje do „kotle“.</vt:lpstr>
      <vt:lpstr>Po slavnostním představení týmů a úvodním ceremoniálu začala jednotlivá utkání.</vt:lpstr>
      <vt:lpstr>Kdo zrovna nehrál, fandil. Přidali se i přítomní rodiče. Atmosféra byla báječná. </vt:lpstr>
      <vt:lpstr>Po dopoledním zápolení se dostavila zasloužená odměna – jsme stříbrní!!!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10</cp:revision>
  <dcterms:created xsi:type="dcterms:W3CDTF">2018-06-03T13:30:56Z</dcterms:created>
  <dcterms:modified xsi:type="dcterms:W3CDTF">2019-05-07T16:24:24Z</dcterms:modified>
</cp:coreProperties>
</file>