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5CE8-5A85-408D-9D8F-87047D52CC12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034A5E-78AD-43E7-8404-96E7DF69DD3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5CE8-5A85-408D-9D8F-87047D52CC12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4A5E-78AD-43E7-8404-96E7DF69DD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5CE8-5A85-408D-9D8F-87047D52CC12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4A5E-78AD-43E7-8404-96E7DF69DD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C65CE8-5A85-408D-9D8F-87047D52CC12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A034A5E-78AD-43E7-8404-96E7DF69DD30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5CE8-5A85-408D-9D8F-87047D52CC12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4A5E-78AD-43E7-8404-96E7DF69DD3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5CE8-5A85-408D-9D8F-87047D52CC12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4A5E-78AD-43E7-8404-96E7DF69DD3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4A5E-78AD-43E7-8404-96E7DF69DD3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5CE8-5A85-408D-9D8F-87047D52CC12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5CE8-5A85-408D-9D8F-87047D52CC12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4A5E-78AD-43E7-8404-96E7DF69DD3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5CE8-5A85-408D-9D8F-87047D52CC12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4A5E-78AD-43E7-8404-96E7DF69DD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C65CE8-5A85-408D-9D8F-87047D52CC12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034A5E-78AD-43E7-8404-96E7DF69DD3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5CE8-5A85-408D-9D8F-87047D52CC12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034A5E-78AD-43E7-8404-96E7DF69DD3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C65CE8-5A85-408D-9D8F-87047D52CC12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A034A5E-78AD-43E7-8404-96E7DF69DD3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Vojtěch Matocha: </a:t>
            </a:r>
            <a:r>
              <a:rPr lang="cs-CZ" dirty="0" err="1" smtClean="0"/>
              <a:t>Prašina</a:t>
            </a:r>
            <a:endParaRPr lang="cs-CZ" dirty="0" smtClean="0"/>
          </a:p>
          <a:p>
            <a:r>
              <a:rPr lang="cs-CZ" dirty="0"/>
              <a:t>a</a:t>
            </a:r>
            <a:r>
              <a:rPr lang="cs-CZ" dirty="0" smtClean="0"/>
              <a:t>neb páťáci tvoří příběh se spisovatelem a seznámí se s jeho knihou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Návštěva v knihovně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4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0"/>
            <a:ext cx="3048000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První ilustrace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62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Tvořili jsme náš vlastní příběh.</a:t>
            </a:r>
          </a:p>
          <a:p>
            <a:r>
              <a:rPr lang="cs-CZ" dirty="0" smtClean="0"/>
              <a:t>Byl hodně hororový.</a:t>
            </a:r>
          </a:p>
          <a:p>
            <a:r>
              <a:rPr lang="cs-CZ" dirty="0" smtClean="0"/>
              <a:t>Už jste někdy slyšeli povídku – Ta bezejmenná? Ne, protože jsme si ji právě vymysleli.</a:t>
            </a:r>
          </a:p>
          <a:p>
            <a:r>
              <a:rPr lang="cs-CZ" dirty="0" smtClean="0"/>
              <a:t>Konečně se seznámíme s knihou </a:t>
            </a:r>
            <a:r>
              <a:rPr lang="cs-CZ" dirty="0" err="1" smtClean="0"/>
              <a:t>Prašina</a:t>
            </a:r>
            <a:r>
              <a:rPr lang="cs-CZ" dirty="0" smtClean="0"/>
              <a:t>.</a:t>
            </a:r>
          </a:p>
          <a:p>
            <a:r>
              <a:rPr lang="cs-CZ" dirty="0" smtClean="0"/>
              <a:t>Hned první kapitola nás moc zaujala.</a:t>
            </a:r>
          </a:p>
          <a:p>
            <a:r>
              <a:rPr lang="cs-CZ" dirty="0" smtClean="0"/>
              <a:t>Plánujeme vypůjčení nebo koupi knihy</a:t>
            </a:r>
            <a:r>
              <a:rPr lang="cs-CZ" dirty="0" smtClean="0"/>
              <a:t>.</a:t>
            </a:r>
          </a:p>
          <a:p>
            <a:r>
              <a:rPr lang="cs-CZ" dirty="0" smtClean="0"/>
              <a:t>Máme úkol: Vymyslet místo, kde by se mohl v Pardubicích natáčet film na motivy knihy </a:t>
            </a:r>
            <a:r>
              <a:rPr lang="cs-CZ" dirty="0" err="1" smtClean="0"/>
              <a:t>Prašina</a:t>
            </a:r>
            <a:r>
              <a:rPr lang="cs-CZ" dirty="0" smtClean="0"/>
              <a:t>.</a:t>
            </a:r>
          </a:p>
          <a:p>
            <a:r>
              <a:rPr lang="cs-CZ" dirty="0" smtClean="0"/>
              <a:t>Máme jasno, bývalá Tesla, bývalý vojenský prostor a bývalá kasárna </a:t>
            </a:r>
            <a:r>
              <a:rPr lang="cs-CZ" dirty="0" err="1" smtClean="0"/>
              <a:t>T.G.Masaryka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16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Beseda v podzemí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8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Naše knihovnice </a:t>
            </a:r>
            <a:r>
              <a:rPr lang="cs-CZ" dirty="0"/>
              <a:t>J</a:t>
            </a:r>
            <a:r>
              <a:rPr lang="cs-CZ" dirty="0" smtClean="0"/>
              <a:t>itka nás s úsměvem seznámila s panem spisovatelem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31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Čau lidi, tak nás spisovatel uvítal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41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Tvoříme vlastní příběh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1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Máme spoustu nápadů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76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Pan spisovatel nám vypráví, jak jeho kniha vznikala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6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Pozorně posloucháme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Příběh nás zaujal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19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</TotalTime>
  <Words>142</Words>
  <Application>Microsoft Office PowerPoint</Application>
  <PresentationFormat>Předvádění na obrazovce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Papír</vt:lpstr>
      <vt:lpstr>Návštěva v knihovně</vt:lpstr>
      <vt:lpstr>Beseda v podzemí</vt:lpstr>
      <vt:lpstr>Naše knihovnice Jitka nás s úsměvem seznámila s panem spisovatelem</vt:lpstr>
      <vt:lpstr>Čau lidi, tak nás spisovatel uvítal</vt:lpstr>
      <vt:lpstr>Tvoříme vlastní příběh</vt:lpstr>
      <vt:lpstr>Máme spoustu nápadů </vt:lpstr>
      <vt:lpstr>Pan spisovatel nám vypráví, jak jeho kniha vznikala</vt:lpstr>
      <vt:lpstr>Pozorně posloucháme</vt:lpstr>
      <vt:lpstr>Příběh nás zaujal</vt:lpstr>
      <vt:lpstr>První ilustrace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Návštěva v knihovně</dc:title>
  <dc:creator>Jiroutová</dc:creator>
  <cp:lastModifiedBy>Jiroutová</cp:lastModifiedBy>
  <cp:revision>3</cp:revision>
  <dcterms:created xsi:type="dcterms:W3CDTF">2019-10-16T06:58:32Z</dcterms:created>
  <dcterms:modified xsi:type="dcterms:W3CDTF">2019-10-16T17:02:23Z</dcterms:modified>
</cp:coreProperties>
</file>