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102F3F-A6AF-40B0-9AA8-AD539B809A37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33A9FA-97A4-4CEE-B6DF-33DB8961304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Pracovní činnosti a výtvarná výchova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5. třída v rámci domácího vyučování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75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Roušky, učení, vaření – já chci do školy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37229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Trochu protáhneme tělo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26" y="1554163"/>
            <a:ext cx="3396547" cy="4525962"/>
          </a:xfrm>
        </p:spPr>
      </p:pic>
    </p:spTree>
    <p:extLst>
      <p:ext uri="{BB962C8B-B14F-4D97-AF65-F5344CB8AC3E}">
        <p14:creationId xmlns:p14="http://schemas.microsoft.com/office/powerpoint/2010/main" val="4297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Pozorování 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81" y="1554163"/>
            <a:ext cx="3319038" cy="4525962"/>
          </a:xfrm>
        </p:spPr>
      </p:pic>
    </p:spTree>
    <p:extLst>
      <p:ext uri="{BB962C8B-B14F-4D97-AF65-F5344CB8AC3E}">
        <p14:creationId xmlns:p14="http://schemas.microsoft.com/office/powerpoint/2010/main" val="1950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na podzim budu vařit polévku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81" y="1554163"/>
            <a:ext cx="3319038" cy="4525962"/>
          </a:xfrm>
        </p:spPr>
      </p:pic>
    </p:spTree>
    <p:extLst>
      <p:ext uri="{BB962C8B-B14F-4D97-AF65-F5344CB8AC3E}">
        <p14:creationId xmlns:p14="http://schemas.microsoft.com/office/powerpoint/2010/main" val="20284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Příjemný </a:t>
            </a:r>
            <a:r>
              <a:rPr lang="cs-CZ" smtClean="0"/>
              <a:t>obrázek nakonec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2" y="1554163"/>
            <a:ext cx="3392395" cy="4525962"/>
          </a:xfrm>
        </p:spPr>
      </p:pic>
    </p:spTree>
    <p:extLst>
      <p:ext uri="{BB962C8B-B14F-4D97-AF65-F5344CB8AC3E}">
        <p14:creationId xmlns:p14="http://schemas.microsoft.com/office/powerpoint/2010/main" val="15041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papírem v rámci vlastivědy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2" y="1554163"/>
            <a:ext cx="3392395" cy="4525962"/>
          </a:xfrm>
        </p:spPr>
      </p:pic>
    </p:spTree>
    <p:extLst>
      <p:ext uri="{BB962C8B-B14F-4D97-AF65-F5344CB8AC3E}">
        <p14:creationId xmlns:p14="http://schemas.microsoft.com/office/powerpoint/2010/main" val="35201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s rodiči je nejdůležitější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3556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Pěstování zeleniny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04389" y="1661511"/>
            <a:ext cx="6034617" cy="4423382"/>
          </a:xfrm>
        </p:spPr>
      </p:pic>
    </p:spTree>
    <p:extLst>
      <p:ext uri="{BB962C8B-B14F-4D97-AF65-F5344CB8AC3E}">
        <p14:creationId xmlns:p14="http://schemas.microsoft.com/office/powerpoint/2010/main" val="15757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pro radost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64" y="1554163"/>
            <a:ext cx="3394471" cy="4525962"/>
          </a:xfrm>
        </p:spPr>
      </p:pic>
    </p:spTree>
    <p:extLst>
      <p:ext uri="{BB962C8B-B14F-4D97-AF65-F5344CB8AC3E}">
        <p14:creationId xmlns:p14="http://schemas.microsoft.com/office/powerpoint/2010/main" val="41706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Zeleninový salát perfektně ovládám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45" y="1554163"/>
            <a:ext cx="3395510" cy="4525962"/>
          </a:xfrm>
        </p:spPr>
      </p:pic>
    </p:spTree>
    <p:extLst>
      <p:ext uri="{BB962C8B-B14F-4D97-AF65-F5344CB8AC3E}">
        <p14:creationId xmlns:p14="http://schemas.microsoft.com/office/powerpoint/2010/main" val="12780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Cvičím jemnou motoriku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45" y="1554163"/>
            <a:ext cx="3395510" cy="4525962"/>
          </a:xfrm>
        </p:spPr>
      </p:pic>
    </p:spTree>
    <p:extLst>
      <p:ext uri="{BB962C8B-B14F-4D97-AF65-F5344CB8AC3E}">
        <p14:creationId xmlns:p14="http://schemas.microsoft.com/office/powerpoint/2010/main" val="10275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Jen tak pro radost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5" y="1554163"/>
            <a:ext cx="6400350" cy="4525962"/>
          </a:xfrm>
        </p:spPr>
      </p:pic>
    </p:spTree>
    <p:extLst>
      <p:ext uri="{BB962C8B-B14F-4D97-AF65-F5344CB8AC3E}">
        <p14:creationId xmlns:p14="http://schemas.microsoft.com/office/powerpoint/2010/main" val="27199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Pečení před Velikonocemi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36441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66</Words>
  <Application>Microsoft Office PowerPoint</Application>
  <PresentationFormat>Předvádění na obrazovce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Cesta</vt:lpstr>
      <vt:lpstr>Pracovní činnosti a výtvarná výchova</vt:lpstr>
      <vt:lpstr>Práce s papírem v rámci vlastivědy</vt:lpstr>
      <vt:lpstr>Spolupráce s rodiči je nejdůležitější</vt:lpstr>
      <vt:lpstr>Pěstování zeleniny</vt:lpstr>
      <vt:lpstr>Obrázek pro radost</vt:lpstr>
      <vt:lpstr>Zeleninový salát perfektně ovládám</vt:lpstr>
      <vt:lpstr>Cvičím jemnou motoriku</vt:lpstr>
      <vt:lpstr>Jen tak pro radost</vt:lpstr>
      <vt:lpstr>Pečení před Velikonocemi</vt:lpstr>
      <vt:lpstr>Roušky, učení, vaření – já chci do školy</vt:lpstr>
      <vt:lpstr>Trochu protáhneme tělo</vt:lpstr>
      <vt:lpstr>Pozorování …</vt:lpstr>
      <vt:lpstr>A na podzim budu vařit polévku</vt:lpstr>
      <vt:lpstr>Příjemný obrázek nakonec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Pracovní činnosti a výtvarná výchova</dc:title>
  <dc:creator>Jiroutová</dc:creator>
  <cp:lastModifiedBy>Jiroutová</cp:lastModifiedBy>
  <cp:revision>4</cp:revision>
  <dcterms:created xsi:type="dcterms:W3CDTF">2020-04-29T11:36:26Z</dcterms:created>
  <dcterms:modified xsi:type="dcterms:W3CDTF">2020-05-07T06:24:22Z</dcterms:modified>
</cp:coreProperties>
</file>