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56" r:id="rId4"/>
    <p:sldId id="258" r:id="rId5"/>
    <p:sldId id="259" r:id="rId6"/>
    <p:sldId id="260"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1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29.01.2020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64530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5EC1D4A-A796-47C3-A63E-CE236FB377E2}" type="datetimeFigureOut">
              <a:rPr lang="cs-CZ" smtClean="0"/>
              <a:t>29.01.2020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50230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5EC1D4A-A796-47C3-A63E-CE236FB377E2}" type="datetimeFigureOut">
              <a:rPr lang="cs-CZ" smtClean="0"/>
              <a:t>29.01.2020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736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5EC1D4A-A796-47C3-A63E-CE236FB377E2}" type="datetimeFigureOut">
              <a:rPr lang="cs-CZ" smtClean="0"/>
              <a:t>29.01.2020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7355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5EC1D4A-A796-47C3-A63E-CE236FB377E2}" type="datetimeFigureOut">
              <a:rPr lang="cs-CZ" smtClean="0"/>
              <a:t>29.01.2020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5502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5EC1D4A-A796-47C3-A63E-CE236FB377E2}" type="datetimeFigureOut">
              <a:rPr lang="cs-CZ" smtClean="0"/>
              <a:t>29.01.2020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16945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29.01.2020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416996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29.01.2020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34416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29.01.2020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6673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5EC1D4A-A796-47C3-A63E-CE236FB377E2}" type="datetimeFigureOut">
              <a:rPr lang="cs-CZ" smtClean="0"/>
              <a:t>29.01.2020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55114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EC1D4A-A796-47C3-A63E-CE236FB377E2}" type="datetimeFigureOut">
              <a:rPr lang="cs-CZ" smtClean="0"/>
              <a:t>29.01.2020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59980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29.01.2020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23684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5EC1D4A-A796-47C3-A63E-CE236FB377E2}" type="datetimeFigureOut">
              <a:rPr lang="cs-CZ" smtClean="0"/>
              <a:t>29.01.2020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27866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29.01.2020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32787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5EC1D4A-A796-47C3-A63E-CE236FB377E2}" type="datetimeFigureOut">
              <a:rPr lang="cs-CZ" smtClean="0"/>
              <a:t>29.01.2020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67246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5EC1D4A-A796-47C3-A63E-CE236FB377E2}" type="datetimeFigureOut">
              <a:rPr lang="cs-CZ" smtClean="0"/>
              <a:t>29.01.2020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65683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EC1D4A-A796-47C3-A63E-CE236FB377E2}" type="datetimeFigureOut">
              <a:rPr lang="cs-CZ" smtClean="0"/>
              <a:t>29.01.2020</a:t>
            </a:fld>
            <a:endParaRPr lang="cs-C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218194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9D4DF8-079C-438E-910A-7487312CEC36}"/>
              </a:ext>
            </a:extLst>
          </p:cNvPr>
          <p:cNvSpPr>
            <a:spLocks noGrp="1"/>
          </p:cNvSpPr>
          <p:nvPr>
            <p:ph type="title"/>
          </p:nvPr>
        </p:nvSpPr>
        <p:spPr>
          <a:xfrm>
            <a:off x="609599" y="609600"/>
            <a:ext cx="6842721" cy="1550990"/>
          </a:xfrm>
        </p:spPr>
        <p:txBody>
          <a:bodyPr>
            <a:normAutofit fontScale="90000"/>
          </a:bodyPr>
          <a:lstStyle/>
          <a:p>
            <a:pPr algn="ctr"/>
            <a:r>
              <a:rPr lang="cs-CZ" dirty="0"/>
              <a:t>Dělám, děláš, děláme….</a:t>
            </a:r>
            <a:br>
              <a:rPr lang="cs-CZ" dirty="0"/>
            </a:br>
            <a:r>
              <a:rPr lang="cs-CZ" dirty="0"/>
              <a:t>…. aneb pracovní vyučování ve </a:t>
            </a:r>
            <a:br>
              <a:rPr lang="cs-CZ" dirty="0"/>
            </a:br>
            <a:r>
              <a:rPr lang="cs-CZ" dirty="0"/>
              <a:t>4. třídě</a:t>
            </a:r>
          </a:p>
        </p:txBody>
      </p:sp>
      <p:sp>
        <p:nvSpPr>
          <p:cNvPr id="3" name="Zástupný obsah 2">
            <a:extLst>
              <a:ext uri="{FF2B5EF4-FFF2-40B4-BE49-F238E27FC236}">
                <a16:creationId xmlns:a16="http://schemas.microsoft.com/office/drawing/2014/main" id="{BC637A8A-F01D-46C2-8E89-487B5D852658}"/>
              </a:ext>
            </a:extLst>
          </p:cNvPr>
          <p:cNvSpPr>
            <a:spLocks noGrp="1"/>
          </p:cNvSpPr>
          <p:nvPr>
            <p:ph idx="1"/>
          </p:nvPr>
        </p:nvSpPr>
        <p:spPr>
          <a:xfrm>
            <a:off x="609598" y="2160590"/>
            <a:ext cx="6842721" cy="4087810"/>
          </a:xfrm>
        </p:spPr>
        <p:txBody>
          <a:bodyPr>
            <a:noAutofit/>
          </a:bodyPr>
          <a:lstStyle/>
          <a:p>
            <a:pPr marL="0" indent="0" algn="just">
              <a:buNone/>
            </a:pPr>
            <a:r>
              <a:rPr lang="cs-CZ" sz="2000" dirty="0"/>
              <a:t>Letos byl krásný podzim, proto jsme trávili všechen čas na školním pozemku. Zazimovali jsme záhonek a pomáhali s úklidem spadaného listí. Občas jsme měli pocit, že nám snad listí na zahradu ještě někdo nosí, ale nakonec se nám povedlo uklidit téměř všechno. Když se počasí zhoršilo, začali jsme vyrábět. V hodinách zkoušíme různé materiály a postupy. Někdy dětem postupně ukazuji, jak na to, někdy musí samy podle návodu vytvořit danou věc. Rozdíly mezi dětmi jsou obrovské. Je vidět, kdo doma tvoří nebo manuálně pomáhá. A někteří jsou zkrátka šikovní na něco jiného… Ale pokoušíme se – a o tom to je! </a:t>
            </a:r>
          </a:p>
        </p:txBody>
      </p:sp>
    </p:spTree>
    <p:extLst>
      <p:ext uri="{BB962C8B-B14F-4D97-AF65-F5344CB8AC3E}">
        <p14:creationId xmlns:p14="http://schemas.microsoft.com/office/powerpoint/2010/main" val="266673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DB20F6-338A-4D6F-968C-ABD79D696E15}"/>
              </a:ext>
            </a:extLst>
          </p:cNvPr>
          <p:cNvSpPr>
            <a:spLocks noGrp="1"/>
          </p:cNvSpPr>
          <p:nvPr>
            <p:ph type="title"/>
          </p:nvPr>
        </p:nvSpPr>
        <p:spPr>
          <a:xfrm>
            <a:off x="609599" y="609600"/>
            <a:ext cx="6338665" cy="5771728"/>
          </a:xfrm>
        </p:spPr>
        <p:txBody>
          <a:bodyPr>
            <a:normAutofit fontScale="90000"/>
          </a:bodyPr>
          <a:lstStyle/>
          <a:p>
            <a:pPr algn="just"/>
            <a:r>
              <a:rPr lang="cs-CZ" sz="2200" dirty="0">
                <a:solidFill>
                  <a:schemeClr val="tx1"/>
                </a:solidFill>
              </a:rPr>
              <a:t>Nejdříve jsme malovali kočičky – pro prvňáčky, k jejich preventivnímu programu Kočičí zahrada. Dále jsme vyráběli z pogumovaných bavlnek, z chlupatého drátku, z polystyrenových válečků, šili jsme z filcu, skládali jsme papírové origami. Děti také pletly bužírky jako přívěsek na klíče. Zatím posledním výtvorem je valentýnské přáníčko. Největší problém dětem dělá kupodivu uzlík na niti a dále pečlivé a přesné zaměření/přeložení/vystřižení. Na to se</a:t>
            </a:r>
            <a:br>
              <a:rPr lang="cs-CZ" sz="2200" dirty="0">
                <a:solidFill>
                  <a:schemeClr val="tx1"/>
                </a:solidFill>
              </a:rPr>
            </a:br>
            <a:r>
              <a:rPr lang="cs-CZ" sz="2200" dirty="0">
                <a:solidFill>
                  <a:schemeClr val="tx1"/>
                </a:solidFill>
              </a:rPr>
              <a:t>musíme zaměřit.           Mgr. Hana Novotná</a:t>
            </a:r>
            <a:br>
              <a:rPr lang="cs-CZ" sz="2200" dirty="0"/>
            </a:br>
            <a:br>
              <a:rPr lang="cs-CZ" sz="2200" dirty="0"/>
            </a:br>
            <a:br>
              <a:rPr lang="cs-CZ" sz="2200" dirty="0"/>
            </a:br>
            <a:br>
              <a:rPr lang="cs-CZ" sz="2200" dirty="0"/>
            </a:br>
            <a:br>
              <a:rPr lang="cs-CZ" sz="2200" dirty="0"/>
            </a:br>
            <a:br>
              <a:rPr lang="cs-CZ" sz="2200" dirty="0"/>
            </a:br>
            <a:br>
              <a:rPr lang="cs-CZ" sz="2200" dirty="0"/>
            </a:br>
            <a:r>
              <a:rPr lang="cs-CZ" sz="2200" dirty="0"/>
              <a:t>Zde se můžete podívat na některé z výrobků.</a:t>
            </a:r>
            <a:br>
              <a:rPr lang="cs-CZ" sz="2200" dirty="0"/>
            </a:br>
            <a:r>
              <a:rPr lang="cs-CZ" sz="2000" dirty="0"/>
              <a:t> </a:t>
            </a:r>
          </a:p>
        </p:txBody>
      </p:sp>
    </p:spTree>
    <p:extLst>
      <p:ext uri="{BB962C8B-B14F-4D97-AF65-F5344CB8AC3E}">
        <p14:creationId xmlns:p14="http://schemas.microsoft.com/office/powerpoint/2010/main" val="199514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79817F-52AD-4096-B60D-D63B9E5F23E4}"/>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6863719F-18AE-431B-AB35-5E0FCF68AAA6}"/>
              </a:ext>
            </a:extLst>
          </p:cNvPr>
          <p:cNvSpPr>
            <a:spLocks noGrp="1"/>
          </p:cNvSpPr>
          <p:nvPr>
            <p:ph type="subTitle" idx="1"/>
          </p:nvPr>
        </p:nvSpPr>
        <p:spPr/>
        <p:txBody>
          <a:bodyPr/>
          <a:lstStyle/>
          <a:p>
            <a:endParaRPr lang="cs-CZ" dirty="0"/>
          </a:p>
        </p:txBody>
      </p:sp>
      <p:pic>
        <p:nvPicPr>
          <p:cNvPr id="5" name="Obrázek 4" descr="Obsah obrázku malé, stůl&#10;&#10;Popis byl vytvořen automaticky">
            <a:extLst>
              <a:ext uri="{FF2B5EF4-FFF2-40B4-BE49-F238E27FC236}">
                <a16:creationId xmlns:a16="http://schemas.microsoft.com/office/drawing/2014/main" id="{795860A6-692D-4CB4-9066-05C6EF5F6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12826" y="0"/>
            <a:ext cx="5143500" cy="6858000"/>
          </a:xfrm>
          <a:prstGeom prst="rect">
            <a:avLst/>
          </a:prstGeom>
        </p:spPr>
      </p:pic>
    </p:spTree>
    <p:extLst>
      <p:ext uri="{BB962C8B-B14F-4D97-AF65-F5344CB8AC3E}">
        <p14:creationId xmlns:p14="http://schemas.microsoft.com/office/powerpoint/2010/main" val="331028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descr="Obsah obrázku stůl, dort, vsedě, dřevěné&#10;&#10;Popis byl vytvořen automaticky">
            <a:extLst>
              <a:ext uri="{FF2B5EF4-FFF2-40B4-BE49-F238E27FC236}">
                <a16:creationId xmlns:a16="http://schemas.microsoft.com/office/drawing/2014/main" id="{C100FF19-316E-4A07-9337-6A00B22CC4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071" y="643467"/>
            <a:ext cx="3390956" cy="2543217"/>
          </a:xfrm>
          <a:prstGeom prst="rect">
            <a:avLst/>
          </a:prstGeom>
        </p:spPr>
      </p:pic>
      <p:cxnSp>
        <p:nvCxnSpPr>
          <p:cNvPr id="10" name="Straight Connector 9">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8410" y="1111170"/>
            <a:ext cx="828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Obrázek 4" descr="Obsah obrázku interiér, pes, vsedě, dort&#10;&#10;Popis byl vytvořen automaticky">
            <a:extLst>
              <a:ext uri="{FF2B5EF4-FFF2-40B4-BE49-F238E27FC236}">
                <a16:creationId xmlns:a16="http://schemas.microsoft.com/office/drawing/2014/main" id="{0801B35D-7152-41A3-AC45-6A965E962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3111" y="643467"/>
            <a:ext cx="3390956" cy="2543217"/>
          </a:xfrm>
          <a:prstGeom prst="rect">
            <a:avLst/>
          </a:prstGeom>
        </p:spPr>
      </p:pic>
      <p:cxnSp>
        <p:nvCxnSpPr>
          <p:cNvPr id="12" name="Straight Connector 11">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2270" y="3428998"/>
            <a:ext cx="3141678"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7750" y="3428998"/>
            <a:ext cx="3141678"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Obrázek 1" descr="Obsah obrázku kobliha, interiér, vsedě, stůl&#10;&#10;Popis byl vytvořen automaticky">
            <a:extLst>
              <a:ext uri="{FF2B5EF4-FFF2-40B4-BE49-F238E27FC236}">
                <a16:creationId xmlns:a16="http://schemas.microsoft.com/office/drawing/2014/main" id="{D54B1495-4FF4-4D4C-BBFA-7837E617A6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345618" y="3989548"/>
            <a:ext cx="2545862" cy="1909396"/>
          </a:xfrm>
          <a:prstGeom prst="rect">
            <a:avLst/>
          </a:prstGeom>
        </p:spPr>
      </p:pic>
      <p:pic>
        <p:nvPicPr>
          <p:cNvPr id="3" name="Obrázek 2" descr="Obsah obrázku stůl, malé, hnědá, vsedě&#10;&#10;Popis byl vytvořen automaticky">
            <a:extLst>
              <a:ext uri="{FF2B5EF4-FFF2-40B4-BE49-F238E27FC236}">
                <a16:creationId xmlns:a16="http://schemas.microsoft.com/office/drawing/2014/main" id="{82428866-F38F-4717-81CB-3B62047E8F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251855" y="3990500"/>
            <a:ext cx="2553469" cy="1915101"/>
          </a:xfrm>
          <a:prstGeom prst="rect">
            <a:avLst/>
          </a:prstGeom>
        </p:spPr>
      </p:pic>
    </p:spTree>
    <p:extLst>
      <p:ext uri="{BB962C8B-B14F-4D97-AF65-F5344CB8AC3E}">
        <p14:creationId xmlns:p14="http://schemas.microsoft.com/office/powerpoint/2010/main" val="126779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descr="Obsah obrázku okno, budova, vsedě, kočka&#10;&#10;Popis byl vytvořen automaticky">
            <a:extLst>
              <a:ext uri="{FF2B5EF4-FFF2-40B4-BE49-F238E27FC236}">
                <a16:creationId xmlns:a16="http://schemas.microsoft.com/office/drawing/2014/main" id="{A0B7E00D-1B0F-4E14-A203-005AF1FCD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196" y="2125420"/>
            <a:ext cx="3487503" cy="2615627"/>
          </a:xfrm>
          <a:prstGeom prst="rect">
            <a:avLst/>
          </a:prstGeom>
        </p:spPr>
      </p:pic>
      <p:cxnSp>
        <p:nvCxnSpPr>
          <p:cNvPr id="23" name="Straight Connector 22">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0978"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3" name="Obrázek 2" descr="Obsah obrázku interiér, strop, okno, zrcadlo&#10;&#10;Popis byl vytvořen automaticky">
            <a:extLst>
              <a:ext uri="{FF2B5EF4-FFF2-40B4-BE49-F238E27FC236}">
                <a16:creationId xmlns:a16="http://schemas.microsoft.com/office/drawing/2014/main" id="{198B9B22-6308-4496-A92E-F8A6D637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0775" y="2125419"/>
            <a:ext cx="3487503" cy="2615627"/>
          </a:xfrm>
          <a:prstGeom prst="rect">
            <a:avLst/>
          </a:prstGeom>
        </p:spPr>
      </p:pic>
    </p:spTree>
    <p:extLst>
      <p:ext uri="{BB962C8B-B14F-4D97-AF65-F5344CB8AC3E}">
        <p14:creationId xmlns:p14="http://schemas.microsoft.com/office/powerpoint/2010/main" val="386512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Obrázek 7" descr="Obsah obrázku osoba, držení, malé, dítě&#10;&#10;Popis byl vytvořen automaticky">
            <a:extLst>
              <a:ext uri="{FF2B5EF4-FFF2-40B4-BE49-F238E27FC236}">
                <a16:creationId xmlns:a16="http://schemas.microsoft.com/office/drawing/2014/main" id="{3C501CBB-0015-48A3-AE7A-BFDB9D881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033778"/>
            <a:ext cx="2458719" cy="1844039"/>
          </a:xfrm>
          <a:prstGeom prst="rect">
            <a:avLst/>
          </a:prstGeom>
        </p:spPr>
      </p:pic>
      <p:pic>
        <p:nvPicPr>
          <p:cNvPr id="6" name="Obrázek 5" descr="Obsah obrázku hračka, růžová, tráva, vsedě&#10;&#10;Popis byl vytvořen automaticky">
            <a:extLst>
              <a:ext uri="{FF2B5EF4-FFF2-40B4-BE49-F238E27FC236}">
                <a16:creationId xmlns:a16="http://schemas.microsoft.com/office/drawing/2014/main" id="{902E639B-A152-4C26-92C3-F03E689AA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619" y="1044612"/>
            <a:ext cx="2429826" cy="1822369"/>
          </a:xfrm>
          <a:prstGeom prst="rect">
            <a:avLst/>
          </a:prstGeom>
        </p:spPr>
      </p:pic>
      <p:pic>
        <p:nvPicPr>
          <p:cNvPr id="12" name="Obrázek 11" descr="Obsah obrázku osoba, interiér, držení, malé&#10;&#10;Popis byl vytvořen automaticky">
            <a:extLst>
              <a:ext uri="{FF2B5EF4-FFF2-40B4-BE49-F238E27FC236}">
                <a16:creationId xmlns:a16="http://schemas.microsoft.com/office/drawing/2014/main" id="{F3A776CA-1271-4CA2-8376-6EFDDDA07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3980176"/>
            <a:ext cx="2458719" cy="1844039"/>
          </a:xfrm>
          <a:prstGeom prst="rect">
            <a:avLst/>
          </a:prstGeom>
        </p:spPr>
      </p:pic>
      <p:pic>
        <p:nvPicPr>
          <p:cNvPr id="10" name="Obrázek 9">
            <a:extLst>
              <a:ext uri="{FF2B5EF4-FFF2-40B4-BE49-F238E27FC236}">
                <a16:creationId xmlns:a16="http://schemas.microsoft.com/office/drawing/2014/main" id="{BA1B90A2-274B-4698-B112-DB9282C1C5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182618" y="4000674"/>
            <a:ext cx="2429827" cy="1822370"/>
          </a:xfrm>
          <a:prstGeom prst="rect">
            <a:avLst/>
          </a:prstGeom>
        </p:spPr>
      </p:pic>
      <p:pic>
        <p:nvPicPr>
          <p:cNvPr id="4" name="Obrázek 3" descr="Obsah obrázku osoba, interiér, stůl, jídlo&#10;&#10;Popis byl vytvořen automaticky">
            <a:extLst>
              <a:ext uri="{FF2B5EF4-FFF2-40B4-BE49-F238E27FC236}">
                <a16:creationId xmlns:a16="http://schemas.microsoft.com/office/drawing/2014/main" id="{D895F10F-906B-434A-8BEA-294B1ED545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385803" y="2025170"/>
            <a:ext cx="3743538" cy="2807654"/>
          </a:xfrm>
          <a:prstGeom prst="rect">
            <a:avLst/>
          </a:prstGeom>
        </p:spPr>
      </p:pic>
    </p:spTree>
    <p:extLst>
      <p:ext uri="{BB962C8B-B14F-4D97-AF65-F5344CB8AC3E}">
        <p14:creationId xmlns:p14="http://schemas.microsoft.com/office/powerpoint/2010/main" val="346130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BC0F470-DAFB-4E94-9735-3A9871702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23071" y="643467"/>
            <a:ext cx="3390956" cy="2543217"/>
          </a:xfrm>
          <a:prstGeom prst="rect">
            <a:avLst/>
          </a:prstGeom>
        </p:spPr>
      </p:pic>
      <p:cxnSp>
        <p:nvCxnSpPr>
          <p:cNvPr id="14" name="Straight Connector 1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8410" y="1111170"/>
            <a:ext cx="828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Obrázek 8" descr="Obsah obrázku místnost&#10;&#10;Popis byl vytvořen automaticky">
            <a:extLst>
              <a:ext uri="{FF2B5EF4-FFF2-40B4-BE49-F238E27FC236}">
                <a16:creationId xmlns:a16="http://schemas.microsoft.com/office/drawing/2014/main" id="{8CF7AECB-DF62-4B2B-AF68-71825F7EA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833111" y="643467"/>
            <a:ext cx="3390956" cy="2543217"/>
          </a:xfrm>
          <a:prstGeom prst="rect">
            <a:avLst/>
          </a:prstGeom>
        </p:spPr>
      </p:pic>
      <p:cxnSp>
        <p:nvCxnSpPr>
          <p:cNvPr id="16" name="Straight Connector 1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2270" y="3428998"/>
            <a:ext cx="3141678"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7750" y="3428998"/>
            <a:ext cx="3141678"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Obrázek 4" descr="Obsah obrázku stůl, místnost&#10;&#10;Popis byl vytvořen automaticky">
            <a:extLst>
              <a:ext uri="{FF2B5EF4-FFF2-40B4-BE49-F238E27FC236}">
                <a16:creationId xmlns:a16="http://schemas.microsoft.com/office/drawing/2014/main" id="{830B58AB-E323-431C-B727-E84D309F8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345618" y="3989548"/>
            <a:ext cx="2545862" cy="1909396"/>
          </a:xfrm>
          <a:prstGeom prst="rect">
            <a:avLst/>
          </a:prstGeom>
        </p:spPr>
      </p:pic>
      <p:pic>
        <p:nvPicPr>
          <p:cNvPr id="7" name="Obrázek 6" descr="Obsah obrázku jídlo&#10;&#10;Popis byl vytvořen automaticky">
            <a:extLst>
              <a:ext uri="{FF2B5EF4-FFF2-40B4-BE49-F238E27FC236}">
                <a16:creationId xmlns:a16="http://schemas.microsoft.com/office/drawing/2014/main" id="{0E991BD8-D678-4EE8-9981-89376DC73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251855" y="3990500"/>
            <a:ext cx="2553469" cy="1915101"/>
          </a:xfrm>
          <a:prstGeom prst="rect">
            <a:avLst/>
          </a:prstGeom>
        </p:spPr>
      </p:pic>
    </p:spTree>
    <p:extLst>
      <p:ext uri="{BB962C8B-B14F-4D97-AF65-F5344CB8AC3E}">
        <p14:creationId xmlns:p14="http://schemas.microsoft.com/office/powerpoint/2010/main" val="1739141983"/>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238</Words>
  <Application>Microsoft Office PowerPoint</Application>
  <PresentationFormat>Předvádění na obrazovce (4:3)</PresentationFormat>
  <Paragraphs>3</Paragraphs>
  <Slides>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vt:i4>
      </vt:variant>
    </vt:vector>
  </HeadingPairs>
  <TitlesOfParts>
    <vt:vector size="11" baseType="lpstr">
      <vt:lpstr>Arial</vt:lpstr>
      <vt:lpstr>Trebuchet MS</vt:lpstr>
      <vt:lpstr>Wingdings 3</vt:lpstr>
      <vt:lpstr>Fazeta</vt:lpstr>
      <vt:lpstr>Dělám, děláš, děláme…. …. aneb pracovní vyučování ve  4. třídě</vt:lpstr>
      <vt:lpstr>Nejdříve jsme malovali kočičky – pro prvňáčky, k jejich preventivnímu programu Kočičí zahrada. Dále jsme vyráběli z pogumovaných bavlnek, z chlupatého drátku, z polystyrenových válečků, šili jsme z filcu, skládali jsme papírové origami. Děti také pletly bužírky jako přívěsek na klíče. Zatím posledním výtvorem je valentýnské přáníčko. Největší problém dětem dělá kupodivu uzlík na niti a dále pečlivé a přesné zaměření/přeložení/vystřižení. Na to se musíme zaměřit.           Mgr. Hana Novotná       Zde se můžete podívat na některé z výrobků.  </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Dělám, děláš, děláme…. …. aneb pracovní vyučování ve  4. třídě</dc:title>
  <dc:creator>Hana Novotná</dc:creator>
  <cp:lastModifiedBy>Hana Novotná</cp:lastModifiedBy>
  <cp:revision>1</cp:revision>
  <dcterms:created xsi:type="dcterms:W3CDTF">2020-01-29T18:08:27Z</dcterms:created>
  <dcterms:modified xsi:type="dcterms:W3CDTF">2020-01-29T18:08:40Z</dcterms:modified>
</cp:coreProperties>
</file>