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79" autoAdjust="0"/>
  </p:normalViewPr>
  <p:slideViewPr>
    <p:cSldViewPr>
      <p:cViewPr varScale="1">
        <p:scale>
          <a:sx n="70" d="100"/>
          <a:sy n="70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5EEB-0CE9-4ED0-B961-1DDE5B14B30F}" type="datetimeFigureOut">
              <a:rPr lang="cs-CZ" smtClean="0"/>
              <a:t>24.9.2019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EF0C5B-01C3-4FE3-8664-7CDE0BB107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5EEB-0CE9-4ED0-B961-1DDE5B14B30F}" type="datetimeFigureOut">
              <a:rPr lang="cs-CZ" smtClean="0"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0C5B-01C3-4FE3-8664-7CDE0BB107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5EEB-0CE9-4ED0-B961-1DDE5B14B30F}" type="datetimeFigureOut">
              <a:rPr lang="cs-CZ" smtClean="0"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0C5B-01C3-4FE3-8664-7CDE0BB107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5EEB-0CE9-4ED0-B961-1DDE5B14B30F}" type="datetimeFigureOut">
              <a:rPr lang="cs-CZ" smtClean="0"/>
              <a:t>24.9.2019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EF0C5B-01C3-4FE3-8664-7CDE0BB107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5EEB-0CE9-4ED0-B961-1DDE5B14B30F}" type="datetimeFigureOut">
              <a:rPr lang="cs-CZ" smtClean="0"/>
              <a:t>24.9.2019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0C5B-01C3-4FE3-8664-7CDE0BB107A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5EEB-0CE9-4ED0-B961-1DDE5B14B30F}" type="datetimeFigureOut">
              <a:rPr lang="cs-CZ" smtClean="0"/>
              <a:t>24.9.2019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0C5B-01C3-4FE3-8664-7CDE0BB107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5EEB-0CE9-4ED0-B961-1DDE5B14B30F}" type="datetimeFigureOut">
              <a:rPr lang="cs-CZ" smtClean="0"/>
              <a:t>24.9.2019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EF0C5B-01C3-4FE3-8664-7CDE0BB107A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5EEB-0CE9-4ED0-B961-1DDE5B14B30F}" type="datetimeFigureOut">
              <a:rPr lang="cs-CZ" smtClean="0"/>
              <a:t>24.9.2019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0C5B-01C3-4FE3-8664-7CDE0BB107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5EEB-0CE9-4ED0-B961-1DDE5B14B30F}" type="datetimeFigureOut">
              <a:rPr lang="cs-CZ" smtClean="0"/>
              <a:t>24.9.2019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0C5B-01C3-4FE3-8664-7CDE0BB107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5EEB-0CE9-4ED0-B961-1DDE5B14B30F}" type="datetimeFigureOut">
              <a:rPr lang="cs-CZ" smtClean="0"/>
              <a:t>24.9.2019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0C5B-01C3-4FE3-8664-7CDE0BB107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5EEB-0CE9-4ED0-B961-1DDE5B14B30F}" type="datetimeFigureOut">
              <a:rPr lang="cs-CZ" smtClean="0"/>
              <a:t>24.9.2019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0C5B-01C3-4FE3-8664-7CDE0BB107A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6B5EEB-0CE9-4ED0-B961-1DDE5B14B30F}" type="datetimeFigureOut">
              <a:rPr lang="cs-CZ" smtClean="0"/>
              <a:t>24.9.2019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EF0C5B-01C3-4FE3-8664-7CDE0BB107A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868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dirty="0" smtClean="0"/>
              <a:t>Do Pravěku - </a:t>
            </a:r>
            <a:r>
              <a:rPr lang="cs-CZ" sz="5400" dirty="0" smtClean="0"/>
              <a:t>EKOCENTRUM</a:t>
            </a: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/>
              <a:t>4. TŘÍDA</a:t>
            </a:r>
            <a:r>
              <a:rPr lang="cs-CZ" sz="5400" b="1" dirty="0"/>
              <a:t/>
            </a:r>
            <a:br>
              <a:rPr lang="cs-CZ" sz="5400" b="1" dirty="0"/>
            </a:br>
            <a:endParaRPr lang="cs-CZ" sz="5400" dirty="0"/>
          </a:p>
        </p:txBody>
      </p:sp>
      <p:pic>
        <p:nvPicPr>
          <p:cNvPr id="4" name="Picture 2" descr="C:\Users\jubmi\Desktop\IMG_20190916_1116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" t="8888" r="13128" b="13016"/>
          <a:stretch/>
        </p:blipFill>
        <p:spPr bwMode="auto">
          <a:xfrm>
            <a:off x="3419872" y="3068960"/>
            <a:ext cx="2148363" cy="365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1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bmi\Desktop\foto_pravek_ekocentrum\DSC_3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64704"/>
            <a:ext cx="5012530" cy="33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85800" y="5486400"/>
            <a:ext cx="8458200" cy="520700"/>
          </a:xfrm>
        </p:spPr>
        <p:txBody>
          <a:bodyPr>
            <a:noAutofit/>
          </a:bodyPr>
          <a:lstStyle/>
          <a:p>
            <a:r>
              <a:rPr lang="cs-CZ" sz="2400" dirty="0" smtClean="0"/>
              <a:t>Hurá Do pravěku – čeká nás doba ledová a  starověké vykopávky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4294967295"/>
          </p:nvPr>
        </p:nvSpPr>
        <p:spPr>
          <a:xfrm>
            <a:off x="0" y="609600"/>
            <a:ext cx="3008313" cy="48006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Nahlédli jsme do období pravěku.</a:t>
            </a:r>
          </a:p>
          <a:p>
            <a:r>
              <a:rPr lang="cs-CZ" sz="2000" dirty="0" smtClean="0"/>
              <a:t>Seznámili jsme se se základy a postupy archeologie.</a:t>
            </a:r>
          </a:p>
          <a:p>
            <a:r>
              <a:rPr lang="cs-CZ" sz="2000" dirty="0" smtClean="0"/>
              <a:t>Vyzkoušeli jsme si práci paleontologů.</a:t>
            </a:r>
          </a:p>
          <a:p>
            <a:r>
              <a:rPr lang="cs-CZ" sz="2000" dirty="0" smtClean="0"/>
              <a:t>Odkryli jsme kostru pravěkého tvora.</a:t>
            </a:r>
          </a:p>
          <a:p>
            <a:r>
              <a:rPr lang="cs-CZ" sz="2000" dirty="0" smtClean="0"/>
              <a:t>Pracovali jsme v týmu.</a:t>
            </a:r>
          </a:p>
          <a:p>
            <a:r>
              <a:rPr lang="cs-CZ" sz="2000" dirty="0" smtClean="0"/>
              <a:t>Své objevy jsme prezentovali ostatním paleontologům.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1459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bmi\Desktop\foto_pravek_ekocentrum\DSC_3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1" y="252414"/>
            <a:ext cx="9188776" cy="61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6093296"/>
            <a:ext cx="3009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Používáme speciální nástroje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10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ubmi\Desktop\foto_pravek_ekocentrum\DSC_3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37"/>
            <a:ext cx="297781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ubmi\Desktop\foto_pravek_ekocentrum\DSC_3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292979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ubmi\Desktop\foto_pravek_ekocentrum\DSC_31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75" y="620688"/>
            <a:ext cx="2900025" cy="43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39316" y="5596546"/>
            <a:ext cx="289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 úsměvem jde všechno 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092280" y="5596546"/>
            <a:ext cx="122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Nový objev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36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ubmi\Desktop\foto_pravek_ekocentrum\IMG_20190916_104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1014"/>
            <a:ext cx="3275856" cy="58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ubmi\Desktop\foto_pravek_ekocentrum\IMG_20190916_104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5204917" cy="292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ubmi\Desktop\foto_pravek_ekocentrum\IMG_20190916_1044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5204917" cy="292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31640" y="6418169"/>
            <a:ext cx="504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Všechny kostičky spočítat, aby nám nic nechybělo.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31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ubmi\Desktop\foto_pravek_ekocentrum\DSC_3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62499" cy="31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ubmi\Desktop\foto_pravek_ekocentrum\DSC_31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34" y="181443"/>
            <a:ext cx="384234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ubmi\Desktop\foto_pravek_ekocentrum\DSC_30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4" t="5485" r="22126" b="17472"/>
          <a:stretch/>
        </p:blipFill>
        <p:spPr bwMode="auto">
          <a:xfrm>
            <a:off x="1036761" y="3717032"/>
            <a:ext cx="3048000" cy="249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4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ubmi\Desktop\foto_pravek_ekocentrum\DSC_3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370712" cy="50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ubmi\Desktop\foto_pravek_ekocentrum\DSC_3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336205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444291" y="5592929"/>
            <a:ext cx="318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Všechny kosti je potřeba očistit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78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ubmi\Desktop\foto_pravek_ekocentrum\DSC_3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92480" cy="593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12579" y="6300028"/>
            <a:ext cx="270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Kam ta kostička asi patří?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09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jubmi\Desktop\foto_pravek_ekocentrum\DSC_3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78782" y="648866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 máme poskládáno!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264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88</Words>
  <Application>Microsoft Office PowerPoint</Application>
  <PresentationFormat>Předvádění na obrazovce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Cesta</vt:lpstr>
      <vt:lpstr>Do Pravěku - EKOCENTRUM 4. TŘÍDA </vt:lpstr>
      <vt:lpstr>Hurá Do pravěku – čeká nás doba ledová a  starověké vykopávky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PRAVĚK  - EKOCENTRUM</dc:title>
  <dc:creator>Jubánková</dc:creator>
  <cp:lastModifiedBy>Jubánková</cp:lastModifiedBy>
  <cp:revision>6</cp:revision>
  <dcterms:created xsi:type="dcterms:W3CDTF">2019-09-24T20:16:24Z</dcterms:created>
  <dcterms:modified xsi:type="dcterms:W3CDTF">2019-09-24T21:02:05Z</dcterms:modified>
</cp:coreProperties>
</file>