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067F-3879-444C-8FD2-190886E2E158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08AA-F073-42B1-9E48-C9611D5373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067F-3879-444C-8FD2-190886E2E158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08AA-F073-42B1-9E48-C9611D5373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067F-3879-444C-8FD2-190886E2E158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08AA-F073-42B1-9E48-C9611D5373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067F-3879-444C-8FD2-190886E2E158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08AA-F073-42B1-9E48-C9611D5373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067F-3879-444C-8FD2-190886E2E158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08AA-F073-42B1-9E48-C9611D5373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067F-3879-444C-8FD2-190886E2E158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08AA-F073-42B1-9E48-C9611D5373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067F-3879-444C-8FD2-190886E2E158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08AA-F073-42B1-9E48-C9611D5373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067F-3879-444C-8FD2-190886E2E158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08AA-F073-42B1-9E48-C9611D5373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067F-3879-444C-8FD2-190886E2E158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08AA-F073-42B1-9E48-C9611D5373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067F-3879-444C-8FD2-190886E2E158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08AA-F073-42B1-9E48-C9611D5373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067F-3879-444C-8FD2-190886E2E158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08AA-F073-42B1-9E48-C9611D537363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F84067F-3879-444C-8FD2-190886E2E158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D00E08AA-F073-42B1-9E48-C9611D537363}" type="slidenum">
              <a:rPr lang="cs-CZ" smtClean="0"/>
              <a:t>‹#›</a:t>
            </a:fld>
            <a:endParaRPr lang="cs-CZ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PROJEKTOVÝ DEN  </a:t>
            </a:r>
            <a:br>
              <a:rPr lang="cs-CZ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„PRAVĚK“</a:t>
            </a:r>
            <a:endParaRPr lang="cs-CZ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třída</a:t>
            </a:r>
          </a:p>
          <a:p>
            <a:pPr algn="ctr"/>
            <a:r>
              <a:rPr lang="cs-CZ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2. 10. 2020</a:t>
            </a:r>
            <a:endParaRPr lang="cs-CZ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5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92447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Hrajeme hru „Nekonečný závod – čas“</a:t>
            </a: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rabma.ZSKYJ\Desktop\Foto -projektový den Pravěk\IMG_20201002_084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4068755" cy="23357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1027" name="Picture 3" descr="C:\Users\Brabma.ZSKYJ\Desktop\Foto -projektový den Pravěk\IMG_20201002_084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64568"/>
            <a:ext cx="4432371" cy="259553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125113" cy="92447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Naše tlupy </a:t>
            </a:r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Brabma.ZSKYJ\Desktop\Foto -projektový den Pravěk\IMG_20201002_093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134831" cy="1762951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abma.ZSKYJ\Desktop\Foto -projektový den Pravěk\IMG_20201002_093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5"/>
            <a:ext cx="3190866" cy="176295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abma.ZSKYJ\Desktop\Foto -projektový den Pravěk\IMG_20201002_093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068960"/>
            <a:ext cx="3103141" cy="1745129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rabma.ZSKYJ\Desktop\Foto -projektový den Pravěk\IMG_20201002_0937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096344" cy="1745129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rabma.ZSKYJ\Desktop\Foto -projektový den Pravěk\IMG_20201002_0937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2" y="4941168"/>
            <a:ext cx="3101719" cy="176537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rabma.ZSKYJ\Desktop\Foto -projektový den Pravěk\IMG_20201002_0937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4560"/>
            <a:ext cx="3190866" cy="176537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92447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Dorozumíváme se posunky a jednoduchou řečí</a:t>
            </a: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Brabma.ZSKYJ\Desktop\Foto -projektový den Pravěk\IMG_20201002_094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8" y="1484784"/>
            <a:ext cx="3061194" cy="476475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rabma.ZSKYJ\Desktop\Foto -projektový den Pravěk\IMG_20201002_094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096344" cy="476475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1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8146"/>
            <a:ext cx="8064896" cy="92447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Výroba jednoduchých zbraní a sošek</a:t>
            </a: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Brabma.ZSKYJ\Desktop\Foto -projektový den Pravěk\IMG_20201002_095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1656184" cy="288032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rabma.ZSKYJ\Desktop\Foto -projektový den Pravěk\IMG_20201002_095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9033"/>
            <a:ext cx="1728192" cy="2878039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rabma.ZSKYJ\Desktop\Foto -projektový den Pravěk\IMG_20201002_095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7048"/>
            <a:ext cx="1656184" cy="291002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rabma.ZSKYJ\Desktop\Foto -projektový den Pravěk\IMG_20201002_0953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1152621"/>
            <a:ext cx="1644353" cy="2924451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Brabma.ZSKYJ\Desktop\Foto -projektový den Pravěk\IMG_20201002_100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3895229" cy="223910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Brabma.ZSKYJ\Desktop\Foto -projektový den Pravěk\IMG_20201002_1003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15" y="4365104"/>
            <a:ext cx="3967237" cy="223107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ohniště </a:t>
            </a: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Brabma.ZSKYJ\Desktop\Foto -projektový den Pravěk\IMG_20201002_104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557651" cy="476475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rabma.ZSKYJ\Desktop\Foto -projektový den Pravěk\IMG_20201002_104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3"/>
            <a:ext cx="2679116" cy="476475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rabma.ZSKYJ\Desktop\Foto -projektový den Pravěk\IMG_20201002_104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16" y="1484784"/>
            <a:ext cx="2598139" cy="476475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50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 zvěře a sběr lesních plodů </a:t>
            </a:r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Brabma.ZSKYJ\Desktop\Foto -projektový den Pravěk\IMG_20201002_105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2448272" cy="4032448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rabma.ZSKYJ\Desktop\Foto -projektový den Pravěk\IMG_20201002_105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97383"/>
            <a:ext cx="2476674" cy="4035873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7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 zase příště </a:t>
            </a:r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Brabma.ZSKYJ\Desktop\Foto -projektový den Pravěk\IMG_20201002_111039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91773" cy="4944273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TM02455610[[fn=Podzim]]</Template>
  <TotalTime>220</TotalTime>
  <Words>46</Words>
  <Application>Microsoft Office PowerPoint</Application>
  <PresentationFormat>Předvádění na obrazovce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Autumn</vt:lpstr>
      <vt:lpstr>PROJEKTOVÝ DEN   „PRAVĚK“</vt:lpstr>
      <vt:lpstr>Hrajeme hru „Nekonečný závod – čas“</vt:lpstr>
      <vt:lpstr>  Naše tlupy </vt:lpstr>
      <vt:lpstr>Dorozumíváme se posunky a jednoduchou řečí</vt:lpstr>
      <vt:lpstr>Výroba jednoduchých zbraní a sošek</vt:lpstr>
      <vt:lpstr>Příprava ohniště </vt:lpstr>
      <vt:lpstr>Lov zvěře a sběr lesních plodů </vt:lpstr>
      <vt:lpstr>Tak zase příště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DEN   „PRAVĚK“</dc:title>
  <dc:creator>Martina Brabcova</dc:creator>
  <cp:lastModifiedBy>Martina Brabcova</cp:lastModifiedBy>
  <cp:revision>13</cp:revision>
  <dcterms:created xsi:type="dcterms:W3CDTF">2020-10-04T07:45:55Z</dcterms:created>
  <dcterms:modified xsi:type="dcterms:W3CDTF">2020-10-04T11:26:03Z</dcterms:modified>
</cp:coreProperties>
</file>