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9" autoAdjust="0"/>
    <p:restoredTop sz="94660"/>
  </p:normalViewPr>
  <p:slideViewPr>
    <p:cSldViewPr snapToGrid="0">
      <p:cViewPr>
        <p:scale>
          <a:sx n="70" d="100"/>
          <a:sy n="70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522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17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2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09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09010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8570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5833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1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37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135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37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5F36A8-C8E3-4200-B40E-276EAD5D848D}" type="datetimeFigureOut">
              <a:rPr lang="cs-CZ" smtClean="0"/>
              <a:t>29. 5. 2019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9C3DEA0-DDAB-4EAF-A95A-1F7CF1EB369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766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09" y="272956"/>
            <a:ext cx="9293442" cy="3343702"/>
          </a:xfrm>
        </p:spPr>
        <p:txBody>
          <a:bodyPr/>
          <a:lstStyle/>
          <a:p>
            <a:r>
              <a:rPr lang="cs-CZ" dirty="0" smtClean="0"/>
              <a:t>Sportovní úspěchy našich žáků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2136" y="4004006"/>
            <a:ext cx="11655189" cy="2041951"/>
          </a:xfrm>
        </p:spPr>
        <p:txBody>
          <a:bodyPr>
            <a:noAutofit/>
          </a:bodyPr>
          <a:lstStyle/>
          <a:p>
            <a:r>
              <a:rPr lang="cs-CZ" sz="2800" dirty="0" smtClean="0"/>
              <a:t>Fotbal</a:t>
            </a:r>
            <a:r>
              <a:rPr lang="cs-CZ" sz="2400" dirty="0" smtClean="0"/>
              <a:t> </a:t>
            </a:r>
            <a:r>
              <a:rPr lang="cs-CZ" sz="2400" dirty="0" smtClean="0"/>
              <a:t>– McDonald‘ s </a:t>
            </a:r>
            <a:r>
              <a:rPr lang="cs-CZ" sz="2400" dirty="0" smtClean="0"/>
              <a:t>cup - okresní kolo 2. místo, nejlepší umístění </a:t>
            </a:r>
            <a:r>
              <a:rPr lang="cs-CZ" sz="2400" dirty="0" smtClean="0"/>
              <a:t>v historii naší </a:t>
            </a:r>
            <a:r>
              <a:rPr lang="cs-CZ" sz="2400" dirty="0" smtClean="0"/>
              <a:t>školy</a:t>
            </a:r>
          </a:p>
          <a:p>
            <a:r>
              <a:rPr lang="cs-CZ" sz="2400" dirty="0" smtClean="0"/>
              <a:t>Florbal -1. </a:t>
            </a:r>
            <a:r>
              <a:rPr lang="cs-CZ" sz="2400" dirty="0" smtClean="0"/>
              <a:t>místo pod vedením trenéra Davida Žačka</a:t>
            </a:r>
          </a:p>
          <a:p>
            <a:r>
              <a:rPr lang="cs-CZ" sz="2400" dirty="0" smtClean="0"/>
              <a:t>Vybíjená – 3. místo, páťáci bronzoví na turnaji v Chvaleticích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05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1818" r="3262"/>
          <a:stretch/>
        </p:blipFill>
        <p:spPr>
          <a:xfrm rot="10800000">
            <a:off x="1119115" y="300247"/>
            <a:ext cx="10413243" cy="62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2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96" y="0"/>
            <a:ext cx="9145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8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" t="1691" r="7500"/>
          <a:stretch/>
        </p:blipFill>
        <p:spPr>
          <a:xfrm rot="10800000">
            <a:off x="1064525" y="116006"/>
            <a:ext cx="10577016" cy="67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9309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14</TotalTime>
  <Words>45</Words>
  <Application>Microsoft Office PowerPoint</Application>
  <PresentationFormat>Širokoúhlá obrazovka</PresentationFormat>
  <Paragraphs>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Impact</vt:lpstr>
      <vt:lpstr>Badge</vt:lpstr>
      <vt:lpstr>Sportovní úspěchy našich žáků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Sportovní úspěchy našich žáků</dc:title>
  <dc:creator>Michaela J.</dc:creator>
  <cp:lastModifiedBy>Michaela J.</cp:lastModifiedBy>
  <cp:revision>4</cp:revision>
  <dcterms:created xsi:type="dcterms:W3CDTF">2019-05-29T19:36:38Z</dcterms:created>
  <dcterms:modified xsi:type="dcterms:W3CDTF">2019-05-29T19:52:12Z</dcterms:modified>
</cp:coreProperties>
</file>