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C5189F7-6B51-47C1-86F6-2E76FEE41869}" type="datetimeFigureOut">
              <a:rPr lang="cs-CZ" smtClean="0"/>
              <a:t>03.06.2018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89F7-6B51-47C1-86F6-2E76FEE41869}" type="datetimeFigureOut">
              <a:rPr lang="cs-CZ" smtClean="0"/>
              <a:t>03.06.2018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89F7-6B51-47C1-86F6-2E76FEE41869}" type="datetimeFigureOut">
              <a:rPr lang="cs-CZ" smtClean="0"/>
              <a:t>03.06.2018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5189F7-6B51-47C1-86F6-2E76FEE41869}" type="datetimeFigureOut">
              <a:rPr lang="cs-CZ" smtClean="0"/>
              <a:t>03.06.2018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C5189F7-6B51-47C1-86F6-2E76FEE41869}" type="datetimeFigureOut">
              <a:rPr lang="cs-CZ" smtClean="0"/>
              <a:t>03.06.2018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89F7-6B51-47C1-86F6-2E76FEE41869}" type="datetimeFigureOut">
              <a:rPr lang="cs-CZ" smtClean="0"/>
              <a:t>03.06.2018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89F7-6B51-47C1-86F6-2E76FEE41869}" type="datetimeFigureOut">
              <a:rPr lang="cs-CZ" smtClean="0"/>
              <a:t>03.06.2018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5189F7-6B51-47C1-86F6-2E76FEE41869}" type="datetimeFigureOut">
              <a:rPr lang="cs-CZ" smtClean="0"/>
              <a:t>03.06.2018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89F7-6B51-47C1-86F6-2E76FEE41869}" type="datetimeFigureOut">
              <a:rPr lang="cs-CZ" smtClean="0"/>
              <a:t>03.06.2018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5189F7-6B51-47C1-86F6-2E76FEE41869}" type="datetimeFigureOut">
              <a:rPr lang="cs-CZ" smtClean="0"/>
              <a:t>03.06.2018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5189F7-6B51-47C1-86F6-2E76FEE41869}" type="datetimeFigureOut">
              <a:rPr lang="cs-CZ" smtClean="0"/>
              <a:t>03.06.2018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5189F7-6B51-47C1-86F6-2E76FEE41869}" type="datetimeFigureOut">
              <a:rPr lang="cs-CZ" smtClean="0"/>
              <a:t>03.06.2018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836712"/>
            <a:ext cx="61722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Škola v přírodě – ZDERAZ </a:t>
            </a:r>
            <a:br>
              <a:rPr lang="cs-CZ" dirty="0" smtClean="0"/>
            </a:br>
            <a:r>
              <a:rPr lang="cs-CZ" dirty="0" smtClean="0"/>
              <a:t>3. třída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1988840"/>
            <a:ext cx="6172200" cy="4386082"/>
          </a:xfrm>
        </p:spPr>
        <p:txBody>
          <a:bodyPr/>
          <a:lstStyle/>
          <a:p>
            <a:r>
              <a:rPr lang="cs-CZ" dirty="0" smtClean="0"/>
              <a:t>				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3003798" cy="40050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48880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Naše výlety – Skalní Obydlí Zderaz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655218" cy="48736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Celodenní výlet na </a:t>
            </a:r>
            <a:r>
              <a:rPr lang="cs-CZ" dirty="0" err="1" smtClean="0"/>
              <a:t>toulovcovu</a:t>
            </a:r>
            <a:r>
              <a:rPr lang="cs-CZ" dirty="0" smtClean="0"/>
              <a:t> rozhlednu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2" y="1412776"/>
            <a:ext cx="3655218" cy="48736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37" y="1340768"/>
            <a:ext cx="4187957" cy="3140968"/>
          </a:xfrm>
          <a:prstGeom prst="rect">
            <a:avLst/>
          </a:prstGeom>
        </p:spPr>
      </p:pic>
      <p:pic>
        <p:nvPicPr>
          <p:cNvPr id="1028" name="Picture 4" descr="C:\Users\LK\AppData\Local\Microsoft\Windows\INetCache\IE\8H2TZLOE\prachovske_skaly_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3762375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4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Celodenní výlet na zámek </a:t>
            </a:r>
            <a:br>
              <a:rPr lang="cs-CZ" dirty="0" smtClean="0"/>
            </a:br>
            <a:r>
              <a:rPr lang="cs-CZ" dirty="0" smtClean="0"/>
              <a:t>Nové Hrady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363738" cy="448498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11" y="1916832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karneval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5184576" cy="3888432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2856"/>
            <a:ext cx="3057804" cy="4077072"/>
          </a:xfrm>
          <a:prstGeom prst="rect">
            <a:avLst/>
          </a:prstGeom>
        </p:spPr>
      </p:pic>
      <p:pic>
        <p:nvPicPr>
          <p:cNvPr id="2050" name="Picture 2" descr="C:\Users\LK\AppData\Local\Microsoft\Windows\INetCache\IE\LHT7BRBN\dancing-28749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42691"/>
            <a:ext cx="127419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LK\AppData\Local\Microsoft\Windows\INetCache\IE\LHT7BRBN\dancing-28749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42691"/>
            <a:ext cx="127419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Táborák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3655218" cy="48736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</TotalTime>
  <Words>22</Words>
  <Application>Microsoft Office PowerPoint</Application>
  <PresentationFormat>Předvádění na obrazovce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Arkýř</vt:lpstr>
      <vt:lpstr>Škola v přírodě – ZDERAZ  3. třída</vt:lpstr>
      <vt:lpstr>Naše výlety – Skalní Obydlí Zderaz</vt:lpstr>
      <vt:lpstr>Celodenní výlet na toulovcovu rozhlednu </vt:lpstr>
      <vt:lpstr>Celodenní výlet na zámek  Nové Hrady</vt:lpstr>
      <vt:lpstr>karneval</vt:lpstr>
      <vt:lpstr>Táborák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3</cp:revision>
  <dcterms:created xsi:type="dcterms:W3CDTF">2018-06-03T13:30:56Z</dcterms:created>
  <dcterms:modified xsi:type="dcterms:W3CDTF">2018-06-03T13:46:18Z</dcterms:modified>
</cp:coreProperties>
</file>