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07.01.2019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5EC1D4A-A796-47C3-A63E-CE236FB377E2}" type="datetimeFigureOut">
              <a:rPr lang="cs-CZ" smtClean="0"/>
              <a:t>07.01.2019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z/imgres?imgurl=https://img.kurzy.cz/zpravy/obrazky/46/465846-na-co-si-dat-pozor-u-havarijniho-pojisteni/warning-triangle-1412348.jpg&amp;imgrefurl=https://www.kurzy.cz/zpravy/465846-na-co-si-dat-pozor-u-havarijniho-pojisteni/&amp;docid=MYYFC8KoYbaWkM&amp;tbnid=T6bAXx836cd4CM:&amp;vet=10ahUKEwiTt87X68_fAhUNMewKHfI3AwMQMwhQKBMwEw..i&amp;w=5184&amp;h=3456&amp;bih=698&amp;biw=1518&amp;q=kreslen%C3%A9%20obr%C3%A1zky%20-%20d%C3%A1vat%20pozor&amp;ved=0ahUKEwiTt87X68_fAhUNMewKHfI3AwMQMwhQKBMwEw&amp;iact=mrc&amp;uact=8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9.png"/><Relationship Id="rId2" Type="http://schemas.openxmlformats.org/officeDocument/2006/relationships/hyperlink" Target="https://www.google.cz/url?sa=i&amp;rct=j&amp;q=&amp;esrc=s&amp;source=images&amp;cd=&amp;cad=rja&amp;uact=8&amp;ved=2ahUKEwjRqKCo7M_fAhWE_KQKHQp-B-4QjRx6BAgBEAU&amp;url=https://cz.depositphotos.com/108017878/stock-illustration-astronomer-nicolaus-copernicus.html&amp;psig=AOvVaw3t-sg2z66zFZ71Zh40Ll4Z&amp;ust=154654410096823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source=images&amp;cd=&amp;cad=rja&amp;uact=8&amp;ved=2ahUKEwikj-GA68_fAhXRsaQKHewyAPAQjRx6BAgBEAU&amp;url=https://cz.depositphotos.com/5244326/stock-photo-be-silent.html&amp;psig=AOvVaw2PDlg_cOnDFE4gT6jd9c9b&amp;ust=1546543668038082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openxmlformats.org/officeDocument/2006/relationships/hyperlink" Target="https://www.google.cz/url?sa=i&amp;rct=j&amp;q=&amp;esrc=s&amp;source=images&amp;cd=&amp;ved=2ahUKEwiWm8WQ7c_fAhXSzaQKHeeVBfQQjRx6BAgBEAU&amp;url=https://jcochoav.wordpress.com/2009/12/08/concepcion-heliocentrica-del-sistema-solar-copernico-galileo-kepler/&amp;psig=AOvVaw1vk-kWn6vRHQIHMqMhfrJ_&amp;ust=1546544354627816" TargetMode="External"/><Relationship Id="rId4" Type="http://schemas.openxmlformats.org/officeDocument/2006/relationships/hyperlink" Target="https://www.google.cz/url?sa=i&amp;rct=j&amp;q=&amp;esrc=s&amp;source=images&amp;cd=&amp;cad=rja&amp;uact=8&amp;ved=2ahUKEwiOqc_o6c_fAhUGy6QKHXB3AoUQjRx6BAgBEAU&amp;url=https://cz.depositphotos.com/100073940/stock-illustration-part-of-the-railroad-cartoon.html&amp;psig=AOvVaw1evdb38aK63CPgwRBh95UO&amp;ust=1546543506026800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Tajný novoroční výlet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6203" y="1602119"/>
            <a:ext cx="3391593" cy="452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8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39552" y="515218"/>
            <a:ext cx="8229600" cy="5649491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2"/>
                </a:solidFill>
              </a:rPr>
              <a:t>Před </a:t>
            </a:r>
            <a:r>
              <a:rPr lang="cs-CZ" dirty="0" smtClean="0">
                <a:solidFill>
                  <a:schemeClr val="tx2"/>
                </a:solidFill>
              </a:rPr>
              <a:t>Vánoci jsme se dozvěděli o plánu naší paní učitelky uspořádat tajný výlet. 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Byli jsme moc zvědaví, ale paní učitelka, ani paní asistentka neprozradily nic. </a:t>
            </a:r>
          </a:p>
          <a:p>
            <a:pPr marL="0" indent="0">
              <a:buNone/>
            </a:pPr>
            <a:endParaRPr lang="cs-CZ" dirty="0" smtClean="0">
              <a:solidFill>
                <a:schemeClr val="tx2"/>
              </a:solidFill>
            </a:endParaRP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24944"/>
            <a:ext cx="3995936" cy="323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81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Den před odjezdem jsme obdrželi pouze indicie: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Výsledek obrázku pro kreslené obrázky - kopernik">
            <a:hlinkClick r:id="rId2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7"/>
          <a:stretch/>
        </p:blipFill>
        <p:spPr bwMode="auto">
          <a:xfrm>
            <a:off x="3494098" y="1637088"/>
            <a:ext cx="2138680" cy="1799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 descr="Výsledek obrázku pro kreslené obrázky - železniční koleje">
            <a:hlinkClick r:id="rId4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1" b="17391"/>
          <a:stretch/>
        </p:blipFill>
        <p:spPr bwMode="auto">
          <a:xfrm>
            <a:off x="459898" y="4762063"/>
            <a:ext cx="2657475" cy="1558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 descr="Výsledek obrázku pro kreslené obrázky - mlčet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01" y="2365064"/>
            <a:ext cx="3101340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Výsledek obrázku pro kreslené obrázky - dávat pozor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69987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Související obrázek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81" y="4164654"/>
            <a:ext cx="2560955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/>
          <p:cNvPicPr/>
          <p:nvPr/>
        </p:nvPicPr>
        <p:blipFill rotWithShape="1">
          <a:blip r:embed="rId12"/>
          <a:srcRect t="19117" r="31379" b="4412"/>
          <a:stretch/>
        </p:blipFill>
        <p:spPr bwMode="auto">
          <a:xfrm>
            <a:off x="273741" y="2060848"/>
            <a:ext cx="2872740" cy="1799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81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Pátek 4. 1. 2019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Ráno jsme se sešli před školou.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Podle indicií jsme věděli, že pojedeme vlakem a že naším cílem bude hvězdárna. Jen jsme se nemohli dohodnout, do kterého města vlastně jedeme. 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Cesta byla náročná, stejně tak i procházka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    v mraze a v </a:t>
            </a:r>
            <a:r>
              <a:rPr lang="cs-CZ" dirty="0" smtClean="0">
                <a:solidFill>
                  <a:schemeClr val="tx2"/>
                </a:solidFill>
              </a:rPr>
              <a:t>chumelenici po Hradci Králové. 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Tajným cílem našeho výletu byla hvězdárna a planetárium.</a:t>
            </a:r>
            <a:endParaRPr lang="cs-CZ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08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Hvězdárna a planetárium </a:t>
            </a:r>
            <a:br>
              <a:rPr lang="cs-CZ" sz="4000" dirty="0" smtClean="0"/>
            </a:br>
            <a:r>
              <a:rPr lang="cs-CZ" sz="4000" dirty="0" smtClean="0"/>
              <a:t>v Hradci Králové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V budově hvězdárny jsme se seznámili s teluriem a dlouze jsme diskutovali o zatmění Slunce a Měsíce.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Zvážili jsme se na kosmické váze.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Nejvíc nás nadchl gravitační trychtýř.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V planetáriu jsme s úžasem sledovali oblohu. Na začátku se skoro každému z nás točila hlava, ale zvykli jsme si. Obraz i výklad byl perfektní. 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3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Tak tady bychom mohli být celý den </a:t>
            </a:r>
            <a:r>
              <a:rPr lang="cs-CZ" sz="4000" dirty="0" smtClean="0">
                <a:sym typeface="Wingdings" panose="05000000000000000000" pitchFamily="2" charset="2"/>
              </a:rPr>
              <a:t></a:t>
            </a:r>
            <a:endParaRPr lang="cs-CZ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2613" y="1600200"/>
            <a:ext cx="603877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18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44</TotalTime>
  <Words>178</Words>
  <Application>Microsoft Office PowerPoint</Application>
  <PresentationFormat>Předvádění na obrazovce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Exekutivní</vt:lpstr>
      <vt:lpstr>Tajný novoroční výlet</vt:lpstr>
      <vt:lpstr>Prezentace aplikace PowerPoint</vt:lpstr>
      <vt:lpstr>Den před odjezdem jsme obdrželi pouze indicie:</vt:lpstr>
      <vt:lpstr>Pátek 4. 1. 2019</vt:lpstr>
      <vt:lpstr>Hvězdárna a planetárium  v Hradci Králové</vt:lpstr>
      <vt:lpstr>Tak tady bychom mohli být celý den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Tajný novoroční výlet</dc:title>
  <dc:creator>Hilbertová</dc:creator>
  <cp:lastModifiedBy>Hilbertová</cp:lastModifiedBy>
  <cp:revision>10</cp:revision>
  <dcterms:created xsi:type="dcterms:W3CDTF">2019-01-06T15:24:39Z</dcterms:created>
  <dcterms:modified xsi:type="dcterms:W3CDTF">2019-01-07T19:40:28Z</dcterms:modified>
</cp:coreProperties>
</file>