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4E858-A41F-4204-A866-FB220B078F73}" type="datetimeFigureOut">
              <a:rPr lang="cs-CZ" smtClean="0"/>
              <a:t>28.1.2019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FC220-FA9A-4C5A-8E2D-F761B82DD6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943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4E858-A41F-4204-A866-FB220B078F73}" type="datetimeFigureOut">
              <a:rPr lang="cs-CZ" smtClean="0"/>
              <a:t>28.1.2019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FC220-FA9A-4C5A-8E2D-F761B82DD6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0658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4E858-A41F-4204-A866-FB220B078F73}" type="datetimeFigureOut">
              <a:rPr lang="cs-CZ" smtClean="0"/>
              <a:t>28.1.2019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FC220-FA9A-4C5A-8E2D-F761B82DD6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5654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4E858-A41F-4204-A866-FB220B078F73}" type="datetimeFigureOut">
              <a:rPr lang="cs-CZ" smtClean="0"/>
              <a:t>28.1.2019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FC220-FA9A-4C5A-8E2D-F761B82DD6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4086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4E858-A41F-4204-A866-FB220B078F73}" type="datetimeFigureOut">
              <a:rPr lang="cs-CZ" smtClean="0"/>
              <a:t>28.1.2019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FC220-FA9A-4C5A-8E2D-F761B82DD6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7295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4E858-A41F-4204-A866-FB220B078F73}" type="datetimeFigureOut">
              <a:rPr lang="cs-CZ" smtClean="0"/>
              <a:t>28.1.2019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FC220-FA9A-4C5A-8E2D-F761B82DD6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8078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4E858-A41F-4204-A866-FB220B078F73}" type="datetimeFigureOut">
              <a:rPr lang="cs-CZ" smtClean="0"/>
              <a:t>28.1.2019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FC220-FA9A-4C5A-8E2D-F761B82DD6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5252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4E858-A41F-4204-A866-FB220B078F73}" type="datetimeFigureOut">
              <a:rPr lang="cs-CZ" smtClean="0"/>
              <a:t>28.1.2019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FC220-FA9A-4C5A-8E2D-F761B82DD6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3978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4E858-A41F-4204-A866-FB220B078F73}" type="datetimeFigureOut">
              <a:rPr lang="cs-CZ" smtClean="0"/>
              <a:t>28.1.2019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FC220-FA9A-4C5A-8E2D-F761B82DD6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0929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4E858-A41F-4204-A866-FB220B078F73}" type="datetimeFigureOut">
              <a:rPr lang="cs-CZ" smtClean="0"/>
              <a:t>28.1.2019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FC220-FA9A-4C5A-8E2D-F761B82DD6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1065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4E858-A41F-4204-A866-FB220B078F73}" type="datetimeFigureOut">
              <a:rPr lang="cs-CZ" smtClean="0"/>
              <a:t>28.1.2019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FC220-FA9A-4C5A-8E2D-F761B82DD6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6366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4E858-A41F-4204-A866-FB220B078F73}" type="datetimeFigureOut">
              <a:rPr lang="cs-CZ" smtClean="0"/>
              <a:t>28.1.2019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FC220-FA9A-4C5A-8E2D-F761B82DD6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4924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Tříkrálová slavnost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Čtvrťáci obejdou všechny třídy i ředitelnu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097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Máme pozorné diváky a posluchače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306347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Někteří hrají, jiní píší na dveře…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1956433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…</a:t>
            </a:r>
            <a:r>
              <a:rPr lang="cs-CZ" smtClean="0"/>
              <a:t>K+M+B+2019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3679218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Přejeme všem hodně štěstí a úspěchů…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1973983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…páťákům, aby se dostali na školu, kterou si vybrali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2023771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Začínáme u prvňáků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1488731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My tři králové… kde je ten třetí?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3509541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Tady jsou králové kompletní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3290554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Fanfrnoch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1442405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 Nový rok, my jdeme k vám…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592237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My tři králové jdeme k vám…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3664327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 chutí si zahrajeme na flétnu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1387039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Štěstí zdraví přejeme vám …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405381250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86</Words>
  <Application>Microsoft Office PowerPoint</Application>
  <PresentationFormat>Předvádění na obrazovce (4:3)</PresentationFormat>
  <Paragraphs>15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 systému Office</vt:lpstr>
      <vt:lpstr>Tříkrálová slavnost</vt:lpstr>
      <vt:lpstr>Začínáme u prvňáků</vt:lpstr>
      <vt:lpstr>My tři králové… kde je ten třetí?</vt:lpstr>
      <vt:lpstr>Tady jsou králové kompletní</vt:lpstr>
      <vt:lpstr>Fanfrnoch</vt:lpstr>
      <vt:lpstr>Na Nový rok, my jdeme k vám…</vt:lpstr>
      <vt:lpstr>My tři králové jdeme k vám…</vt:lpstr>
      <vt:lpstr>S chutí si zahrajeme na flétnu</vt:lpstr>
      <vt:lpstr>Štěstí zdraví přejeme vám …</vt:lpstr>
      <vt:lpstr>Máme pozorné diváky a posluchače</vt:lpstr>
      <vt:lpstr>Někteří hrají, jiní píší na dveře…</vt:lpstr>
      <vt:lpstr>…K+M+B+2019</vt:lpstr>
      <vt:lpstr>Přejeme všem hodně štěstí a úspěchů…</vt:lpstr>
      <vt:lpstr>…páťákům, aby se dostali na školu, kterou si vybrali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Tříkrálová slavnost</dc:title>
  <dc:creator>Jiroutová</dc:creator>
  <cp:lastModifiedBy>Jiroutová</cp:lastModifiedBy>
  <cp:revision>3</cp:revision>
  <dcterms:created xsi:type="dcterms:W3CDTF">2019-01-27T20:38:33Z</dcterms:created>
  <dcterms:modified xsi:type="dcterms:W3CDTF">2019-01-28T11:11:04Z</dcterms:modified>
</cp:coreProperties>
</file>