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7" r:id="rId4"/>
    <p:sldId id="259" r:id="rId5"/>
    <p:sldId id="258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9926-B196-4187-A647-66726D45C966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63E7-A5EB-4707-9440-45B11B15A5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9926-B196-4187-A647-66726D45C966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63E7-A5EB-4707-9440-45B11B15A5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9926-B196-4187-A647-66726D45C966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63E7-A5EB-4707-9440-45B11B15A5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9926-B196-4187-A647-66726D45C966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63E7-A5EB-4707-9440-45B11B15A5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9926-B196-4187-A647-66726D45C966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63E7-A5EB-4707-9440-45B11B15A5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9926-B196-4187-A647-66726D45C966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63E7-A5EB-4707-9440-45B11B15A5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9926-B196-4187-A647-66726D45C966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63E7-A5EB-4707-9440-45B11B15A5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9926-B196-4187-A647-66726D45C966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63E7-A5EB-4707-9440-45B11B15A5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9926-B196-4187-A647-66726D45C966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63E7-A5EB-4707-9440-45B11B15A5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9926-B196-4187-A647-66726D45C966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63E7-A5EB-4707-9440-45B11B15A5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9926-B196-4187-A647-66726D45C966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63E7-A5EB-4707-9440-45B11B15A592}" type="slidenum">
              <a:rPr lang="cs-CZ" smtClean="0"/>
              <a:t>‹#›</a:t>
            </a:fld>
            <a:endParaRPr lang="cs-CZ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cs-CZ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69926-B196-4187-A647-66726D45C966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663E7-A5EB-4707-9440-45B11B15A592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1916832"/>
            <a:ext cx="7117180" cy="1470025"/>
          </a:xfrm>
        </p:spPr>
        <p:txBody>
          <a:bodyPr/>
          <a:lstStyle/>
          <a:p>
            <a:pPr algn="ctr"/>
            <a:r>
              <a:rPr lang="cs-CZ" dirty="0"/>
              <a:t>Vánoční mini-koncert</a:t>
            </a:r>
            <a:br>
              <a:rPr lang="cs-CZ" dirty="0"/>
            </a:br>
            <a:r>
              <a:rPr lang="cs-CZ" dirty="0"/>
              <a:t>aneb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3645024"/>
            <a:ext cx="7117180" cy="861420"/>
          </a:xfrm>
        </p:spPr>
        <p:txBody>
          <a:bodyPr>
            <a:noAutofit/>
          </a:bodyPr>
          <a:lstStyle/>
          <a:p>
            <a:pPr algn="ctr"/>
            <a:r>
              <a:rPr lang="cs-CZ" sz="4000" dirty="0"/>
              <a:t>Žesťové kvinteto KFP</a:t>
            </a:r>
          </a:p>
          <a:p>
            <a:pPr algn="ctr"/>
            <a:r>
              <a:rPr lang="cs-CZ" sz="4000" dirty="0"/>
              <a:t>na školním hřišti</a:t>
            </a:r>
          </a:p>
        </p:txBody>
      </p:sp>
    </p:spTree>
    <p:extLst>
      <p:ext uri="{BB962C8B-B14F-4D97-AF65-F5344CB8AC3E}">
        <p14:creationId xmlns:p14="http://schemas.microsoft.com/office/powerpoint/2010/main" val="816974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125113" cy="924475"/>
          </a:xfrm>
        </p:spPr>
        <p:txBody>
          <a:bodyPr/>
          <a:lstStyle/>
          <a:p>
            <a:pPr algn="just"/>
            <a:r>
              <a:rPr lang="cs-CZ" sz="2000" dirty="0"/>
              <a:t>V pondělí 14. 12. jsme měli tu čest přivítat na školním hřišti Žesťové kvinteto KFP, které nám pomohlo i v této nelehké době navodit překrásnou vánoční atmosféru.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075" y="1806575"/>
            <a:ext cx="5403850" cy="4052888"/>
          </a:xfrm>
        </p:spPr>
      </p:pic>
    </p:spTree>
    <p:extLst>
      <p:ext uri="{BB962C8B-B14F-4D97-AF65-F5344CB8AC3E}">
        <p14:creationId xmlns:p14="http://schemas.microsoft.com/office/powerpoint/2010/main" val="3886170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125113" cy="924475"/>
          </a:xfrm>
        </p:spPr>
        <p:txBody>
          <a:bodyPr/>
          <a:lstStyle/>
          <a:p>
            <a:pPr algn="just"/>
            <a:r>
              <a:rPr lang="cs-CZ" sz="2000" dirty="0"/>
              <a:t>Děti se rozestoupily do skupinek podle svých tříd a koncert začal. Hrály se tradiční koledy i známé vánoční písničky. 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075" y="1806575"/>
            <a:ext cx="5403850" cy="4052888"/>
          </a:xfrm>
        </p:spPr>
      </p:pic>
    </p:spTree>
    <p:extLst>
      <p:ext uri="{BB962C8B-B14F-4D97-AF65-F5344CB8AC3E}">
        <p14:creationId xmlns:p14="http://schemas.microsoft.com/office/powerpoint/2010/main" val="2955957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125113" cy="924475"/>
          </a:xfrm>
        </p:spPr>
        <p:txBody>
          <a:bodyPr/>
          <a:lstStyle/>
          <a:p>
            <a:r>
              <a:rPr lang="cs-CZ" sz="2000" dirty="0"/>
              <a:t>Hudebníci se zahřívali teplým čajem, některé děti a vyučující tancem.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075" y="1806575"/>
            <a:ext cx="5403850" cy="4052888"/>
          </a:xfrm>
        </p:spPr>
      </p:pic>
    </p:spTree>
    <p:extLst>
      <p:ext uri="{BB962C8B-B14F-4D97-AF65-F5344CB8AC3E}">
        <p14:creationId xmlns:p14="http://schemas.microsoft.com/office/powerpoint/2010/main" val="1869173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Pan vedoucí dětem představil všechny hudební nástroje a ke každé skladbě řekl i pár slov.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075" y="1806575"/>
            <a:ext cx="5403850" cy="4052888"/>
          </a:xfrm>
        </p:spPr>
      </p:pic>
    </p:spTree>
    <p:extLst>
      <p:ext uri="{BB962C8B-B14F-4D97-AF65-F5344CB8AC3E}">
        <p14:creationId xmlns:p14="http://schemas.microsoft.com/office/powerpoint/2010/main" val="3878970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2" y="675725"/>
            <a:ext cx="7125113" cy="232996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sz="2600" dirty="0"/>
              <a:t>Díky koncertu jsme prožili velice krásné předvánoční dopoledne. Po dlouhé absenci všech kulturních akcí si děti koledy velice užily a 25 minut zvládly perfektně. Jsme moc rádi, že se nám podařilo tuto akci zajistit, potěšit se krásnými vánočními melodiemi a přijít tak s dětmi na pozitivní myšlenky. 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r">
              <a:buNone/>
            </a:pPr>
            <a:r>
              <a:rPr lang="cs-CZ" sz="2400" dirty="0"/>
              <a:t>Za učitelský sbor,</a:t>
            </a:r>
          </a:p>
          <a:p>
            <a:pPr marL="0" indent="0" algn="r">
              <a:buNone/>
            </a:pPr>
            <a:r>
              <a:rPr lang="cs-CZ" sz="2400" dirty="0"/>
              <a:t>Hana Novotná</a:t>
            </a:r>
          </a:p>
        </p:txBody>
      </p:sp>
    </p:spTree>
    <p:extLst>
      <p:ext uri="{BB962C8B-B14F-4D97-AF65-F5344CB8AC3E}">
        <p14:creationId xmlns:p14="http://schemas.microsoft.com/office/powerpoint/2010/main" val="1368420946"/>
      </p:ext>
    </p:extLst>
  </p:cSld>
  <p:clrMapOvr>
    <a:masterClrMapping/>
  </p:clrMapOvr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TM02455519[[fn=Zima]]</Template>
  <TotalTime>46</TotalTime>
  <Words>148</Words>
  <Application>Microsoft Office PowerPoint</Application>
  <PresentationFormat>Předvádění na obrazovce (4:3)</PresentationFormat>
  <Paragraphs>11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Courier New</vt:lpstr>
      <vt:lpstr>Verdana</vt:lpstr>
      <vt:lpstr>Wingdings 2</vt:lpstr>
      <vt:lpstr>Winter</vt:lpstr>
      <vt:lpstr>Vánoční mini-koncert aneb</vt:lpstr>
      <vt:lpstr>V pondělí 14. 12. jsme měli tu čest přivítat na školním hřišti Žesťové kvinteto KFP, které nám pomohlo i v této nelehké době navodit překrásnou vánoční atmosféru.</vt:lpstr>
      <vt:lpstr>Děti se rozestoupily do skupinek podle svých tříd a koncert začal. Hrály se tradiční koledy i známé vánoční písničky. </vt:lpstr>
      <vt:lpstr>Hudebníci se zahřívali teplým čajem, některé děti a vyučující tancem.</vt:lpstr>
      <vt:lpstr>Pan vedoucí dětem představil všechny hudební nástroje a ke každé skladbě řekl i pár slov.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Vánoční mini-koncert aneb</dc:title>
  <dc:creator>Hana Novotná</dc:creator>
  <cp:lastModifiedBy>Novotná Vendula</cp:lastModifiedBy>
  <cp:revision>6</cp:revision>
  <dcterms:created xsi:type="dcterms:W3CDTF">2020-12-14T18:04:08Z</dcterms:created>
  <dcterms:modified xsi:type="dcterms:W3CDTF">2020-12-15T17:57:35Z</dcterms:modified>
</cp:coreProperties>
</file>