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D962-E5FF-4453-8797-FFF920E787C8}" type="datetimeFigureOut">
              <a:rPr lang="cs-CZ" smtClean="0"/>
              <a:t>9.7.2019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8573-68FF-4BAB-A7F5-5CD5F59F8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34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D962-E5FF-4453-8797-FFF920E787C8}" type="datetimeFigureOut">
              <a:rPr lang="cs-CZ" smtClean="0"/>
              <a:t>9.7.2019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8573-68FF-4BAB-A7F5-5CD5F59F8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16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D962-E5FF-4453-8797-FFF920E787C8}" type="datetimeFigureOut">
              <a:rPr lang="cs-CZ" smtClean="0"/>
              <a:t>9.7.2019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8573-68FF-4BAB-A7F5-5CD5F59F8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37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D962-E5FF-4453-8797-FFF920E787C8}" type="datetimeFigureOut">
              <a:rPr lang="cs-CZ" smtClean="0"/>
              <a:t>9.7.2019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8573-68FF-4BAB-A7F5-5CD5F59F8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0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D962-E5FF-4453-8797-FFF920E787C8}" type="datetimeFigureOut">
              <a:rPr lang="cs-CZ" smtClean="0"/>
              <a:t>9.7.2019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8573-68FF-4BAB-A7F5-5CD5F59F8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96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D962-E5FF-4453-8797-FFF920E787C8}" type="datetimeFigureOut">
              <a:rPr lang="cs-CZ" smtClean="0"/>
              <a:t>9.7.2019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8573-68FF-4BAB-A7F5-5CD5F59F8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6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D962-E5FF-4453-8797-FFF920E787C8}" type="datetimeFigureOut">
              <a:rPr lang="cs-CZ" smtClean="0"/>
              <a:t>9.7.2019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8573-68FF-4BAB-A7F5-5CD5F59F8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25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D962-E5FF-4453-8797-FFF920E787C8}" type="datetimeFigureOut">
              <a:rPr lang="cs-CZ" smtClean="0"/>
              <a:t>9.7.2019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8573-68FF-4BAB-A7F5-5CD5F59F8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61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D962-E5FF-4453-8797-FFF920E787C8}" type="datetimeFigureOut">
              <a:rPr lang="cs-CZ" smtClean="0"/>
              <a:t>9.7.2019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8573-68FF-4BAB-A7F5-5CD5F59F8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76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D962-E5FF-4453-8797-FFF920E787C8}" type="datetimeFigureOut">
              <a:rPr lang="cs-CZ" smtClean="0"/>
              <a:t>9.7.2019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8573-68FF-4BAB-A7F5-5CD5F59F8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01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D962-E5FF-4453-8797-FFF920E787C8}" type="datetimeFigureOut">
              <a:rPr lang="cs-CZ" smtClean="0"/>
              <a:t>9.7.2019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8573-68FF-4BAB-A7F5-5CD5F59F8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90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9D962-E5FF-4453-8797-FFF920E787C8}" type="datetimeFigureOut">
              <a:rPr lang="cs-CZ" smtClean="0"/>
              <a:t>9.7.2019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A8573-68FF-4BAB-A7F5-5CD5F59F8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6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Výlet na Kunětickou Horu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Aneb čtvrťáci ve stopách pánů z Pernštejna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685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Těšíme se na zmrzlinu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965971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U Apolenky</a:t>
            </a:r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727345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cest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Bus číslo 16 nás zavezl pod Kuňku</a:t>
            </a:r>
          </a:p>
          <a:p>
            <a:r>
              <a:rPr lang="cs-CZ" dirty="0" smtClean="0"/>
              <a:t>Obdivujeme zvířátka</a:t>
            </a:r>
          </a:p>
          <a:p>
            <a:r>
              <a:rPr lang="cs-CZ" dirty="0" smtClean="0"/>
              <a:t>Hrad dobyli cizáci, tak jsme koukali jen do kraje</a:t>
            </a:r>
          </a:p>
          <a:p>
            <a:r>
              <a:rPr lang="cs-CZ" dirty="0" smtClean="0"/>
              <a:t>Perníková chaloupka byla nedostupná</a:t>
            </a:r>
          </a:p>
          <a:p>
            <a:r>
              <a:rPr lang="cs-CZ" dirty="0" err="1" smtClean="0"/>
              <a:t>Zmrzka</a:t>
            </a:r>
            <a:r>
              <a:rPr lang="cs-CZ" dirty="0" smtClean="0"/>
              <a:t> v Kuněticích</a:t>
            </a:r>
          </a:p>
          <a:p>
            <a:r>
              <a:rPr lang="cs-CZ" dirty="0" smtClean="0"/>
              <a:t>Okolo Apolenky</a:t>
            </a:r>
          </a:p>
          <a:p>
            <a:r>
              <a:rPr lang="cs-CZ" dirty="0" smtClean="0"/>
              <a:t>Dubina Dubinská – 26 nás zaveze K nemocnici</a:t>
            </a:r>
          </a:p>
          <a:p>
            <a:r>
              <a:rPr lang="cs-CZ" dirty="0" smtClean="0"/>
              <a:t>Ač se to nezdá 14 km máme v nohách</a:t>
            </a:r>
          </a:p>
          <a:p>
            <a:r>
              <a:rPr lang="cs-CZ" dirty="0" smtClean="0"/>
              <a:t>Počasí nám přálo, bylo pod mrakem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0580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Obdivujeme zvířátka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172866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Byli jsme tu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46" y="1600200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val="3016446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Naše túra teprve začíná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63313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To jenom vypadáme, že jsme unavení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642813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Svačina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143732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Krátký odpočinek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132770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co máš ty, dobrého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2763241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96</Words>
  <Application>Microsoft Office PowerPoint</Application>
  <PresentationFormat>Předvádění na obrazovce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Výlet na Kunětickou Horu</vt:lpstr>
      <vt:lpstr>Popis cest</vt:lpstr>
      <vt:lpstr>Obdivujeme zvířátka</vt:lpstr>
      <vt:lpstr>Byli jsme tu</vt:lpstr>
      <vt:lpstr>Naše túra teprve začíná</vt:lpstr>
      <vt:lpstr>To jenom vypadáme, že jsme unavení</vt:lpstr>
      <vt:lpstr>Svačina </vt:lpstr>
      <vt:lpstr>Krátký odpočinek</vt:lpstr>
      <vt:lpstr>A co máš ty, dobrého </vt:lpstr>
      <vt:lpstr>Těšíme se na zmrzlinu</vt:lpstr>
      <vt:lpstr>U Apolenky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Výlet na Kunětickou Horu</dc:title>
  <dc:creator>Jiroutová</dc:creator>
  <cp:lastModifiedBy>Jiroutová</cp:lastModifiedBy>
  <cp:revision>1</cp:revision>
  <dcterms:created xsi:type="dcterms:W3CDTF">2019-07-09T08:10:07Z</dcterms:created>
  <dcterms:modified xsi:type="dcterms:W3CDTF">2019-07-09T08:19:15Z</dcterms:modified>
</cp:coreProperties>
</file>