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48B15-2CF8-4272-A24B-59BFD7BD50A4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38F8E-858D-4C62-A143-1AC1709E94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62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38F8E-858D-4C62-A143-1AC1709E944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54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0083-74C7-4BAC-BB1F-129B94B2454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04E0-5364-4751-9B74-67283CC23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9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0083-74C7-4BAC-BB1F-129B94B2454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04E0-5364-4751-9B74-67283CC23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8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0083-74C7-4BAC-BB1F-129B94B2454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04E0-5364-4751-9B74-67283CC23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9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0083-74C7-4BAC-BB1F-129B94B2454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04E0-5364-4751-9B74-67283CC23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20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0083-74C7-4BAC-BB1F-129B94B2454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04E0-5364-4751-9B74-67283CC23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8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0083-74C7-4BAC-BB1F-129B94B2454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04E0-5364-4751-9B74-67283CC23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5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0083-74C7-4BAC-BB1F-129B94B2454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04E0-5364-4751-9B74-67283CC23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6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0083-74C7-4BAC-BB1F-129B94B2454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04E0-5364-4751-9B74-67283CC23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7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0083-74C7-4BAC-BB1F-129B94B2454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04E0-5364-4751-9B74-67283CC23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8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0083-74C7-4BAC-BB1F-129B94B2454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04E0-5364-4751-9B74-67283CC23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30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0083-74C7-4BAC-BB1F-129B94B2454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04E0-5364-4751-9B74-67283CC23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1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F0083-74C7-4BAC-BB1F-129B94B2454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04E0-5364-4751-9B74-67283CC23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18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3548" y="296790"/>
            <a:ext cx="7772400" cy="183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u="sng" dirty="0" smtClean="0"/>
              <a:t>Zima 2021 – 2. třída</a:t>
            </a:r>
            <a:endParaRPr lang="cs-CZ" sz="3200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6400800" cy="17526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050225" cy="470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28104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Stavění sněhuláku na školní zahradě.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  <p:pic>
        <p:nvPicPr>
          <p:cNvPr id="2050" name="Picture 2" descr="C:\Users\Lenka\AppData\Local\Microsoft\Windows\INetCache\IE\NQG3206W\snow-flake-1755115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84" y="2996952"/>
            <a:ext cx="1307656" cy="1307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28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  <p:pic>
        <p:nvPicPr>
          <p:cNvPr id="4098" name="Picture 2" descr="C:\Users\Lenka\AppData\Local\Microsoft\Windows\INetCache\IE\NQG3206W\snow-flake-1755115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0216" y="235624"/>
            <a:ext cx="1188720" cy="1188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45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  <p:pic>
        <p:nvPicPr>
          <p:cNvPr id="5122" name="Picture 2" descr="C:\Users\Lenka\AppData\Local\Microsoft\Windows\INetCache\IE\NQG3206W\snow-flake-1755115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1296144" cy="1219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00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hecker/>
      </p:transition>
    </mc:Choice>
    <mc:Fallback xmlns="">
      <p:transition advClick="0" advTm="1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Běh na sněhu.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  <p:pic>
        <p:nvPicPr>
          <p:cNvPr id="3075" name="Picture 3" descr="C:\Users\Lenka\AppData\Local\Microsoft\Windows\INetCache\IE\NQG3206W\snow-flake-1755115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85520"/>
            <a:ext cx="1407088" cy="1407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21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17</Words>
  <Application>Microsoft Office PowerPoint</Application>
  <PresentationFormat>Předvádění na obrazovce (4:3)</PresentationFormat>
  <Paragraphs>4</Paragraphs>
  <Slides>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Zima 2021 – 2. třída</vt:lpstr>
      <vt:lpstr>Stavění sněhuláku na školní zahradě.</vt:lpstr>
      <vt:lpstr>Prezentace aplikace PowerPoint</vt:lpstr>
      <vt:lpstr>Prezentace aplikace PowerPoint</vt:lpstr>
      <vt:lpstr>Běh na sněhu.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Zima 2021</dc:title>
  <dc:creator>Lenka</dc:creator>
  <cp:lastModifiedBy>Lenka</cp:lastModifiedBy>
  <cp:revision>15</cp:revision>
  <dcterms:created xsi:type="dcterms:W3CDTF">2021-06-29T10:33:31Z</dcterms:created>
  <dcterms:modified xsi:type="dcterms:W3CDTF">2021-06-29T14:40:27Z</dcterms:modified>
</cp:coreProperties>
</file>